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embedTrueTypeFonts="1" saveSubsetFonts="1">
  <p:sldMasterIdLst>
    <p:sldMasterId id="2147484176" r:id="rId1"/>
  </p:sldMasterIdLst>
  <p:notesMasterIdLst>
    <p:notesMasterId r:id="rId21"/>
  </p:notesMasterIdLst>
  <p:handoutMasterIdLst>
    <p:handoutMasterId r:id="rId22"/>
  </p:handoutMasterIdLst>
  <p:sldIdLst>
    <p:sldId id="1246" r:id="rId2"/>
    <p:sldId id="1318" r:id="rId3"/>
    <p:sldId id="1321" r:id="rId4"/>
    <p:sldId id="1320" r:id="rId5"/>
    <p:sldId id="1325" r:id="rId6"/>
    <p:sldId id="1327" r:id="rId7"/>
    <p:sldId id="1326" r:id="rId8"/>
    <p:sldId id="1329" r:id="rId9"/>
    <p:sldId id="1334" r:id="rId10"/>
    <p:sldId id="1342" r:id="rId11"/>
    <p:sldId id="1341" r:id="rId12"/>
    <p:sldId id="1322" r:id="rId13"/>
    <p:sldId id="1331" r:id="rId14"/>
    <p:sldId id="1337" r:id="rId15"/>
    <p:sldId id="1339" r:id="rId16"/>
    <p:sldId id="1333" r:id="rId17"/>
    <p:sldId id="1335" r:id="rId18"/>
    <p:sldId id="1338" r:id="rId19"/>
    <p:sldId id="1324" r:id="rId20"/>
  </p:sldIdLst>
  <p:sldSz cx="9144000" cy="5715000" type="screen16x10"/>
  <p:notesSz cx="6735763" cy="9866313"/>
  <p:embeddedFontLst>
    <p:embeddedFont>
      <p:font typeface="YD윤고딕 120" panose="02020603020101020101" pitchFamily="18" charset="-127"/>
      <p:regular r:id="rId23"/>
    </p:embeddedFont>
    <p:embeddedFont>
      <p:font typeface="YD윤고딕 130" panose="02020603020101020101" pitchFamily="18" charset="-127"/>
      <p:regular r:id="rId24"/>
    </p:embeddedFont>
    <p:embeddedFont>
      <p:font typeface="YD윤고딕 140" panose="02020603020101020101" pitchFamily="18" charset="-127"/>
      <p:regular r:id="rId25"/>
    </p:embeddedFont>
    <p:embeddedFont>
      <p:font typeface="YD윤고딕 150" panose="02020603020101020101" pitchFamily="18" charset="-127"/>
      <p:regular r:id="rId26"/>
    </p:embeddedFont>
    <p:embeddedFont>
      <p:font typeface="맑은 고딕" panose="020B0503020000020004" pitchFamily="50" charset="-127"/>
      <p:regular r:id="rId27"/>
      <p:bold r:id="rId28"/>
    </p:embeddedFont>
    <p:embeddedFont>
      <p:font typeface="휴먼모음T" panose="02030504000101010101" pitchFamily="18" charset="-127"/>
      <p:regular r:id="rId29"/>
    </p:embeddedFont>
  </p:embeddedFontLst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기본 구역" id="{EC3F566A-8276-4922-825D-69342AA039BB}">
          <p14:sldIdLst>
            <p14:sldId id="1246"/>
            <p14:sldId id="1318"/>
          </p14:sldIdLst>
        </p14:section>
        <p14:section name="1.한국의 식량안보상황" id="{E6EF56BE-340A-44FC-9900-0E40AFA60F48}">
          <p14:sldIdLst>
            <p14:sldId id="1321"/>
            <p14:sldId id="1320"/>
            <p14:sldId id="1325"/>
            <p14:sldId id="1327"/>
            <p14:sldId id="1326"/>
            <p14:sldId id="1329"/>
            <p14:sldId id="1334"/>
            <p14:sldId id="1342"/>
            <p14:sldId id="1341"/>
          </p14:sldIdLst>
        </p14:section>
        <p14:section name="2. 식량안보대책" id="{A155437F-B9EA-46AF-B77D-3BC7C064A5FD}">
          <p14:sldIdLst>
            <p14:sldId id="1322"/>
            <p14:sldId id="1331"/>
            <p14:sldId id="1337"/>
            <p14:sldId id="1339"/>
            <p14:sldId id="1333"/>
            <p14:sldId id="1335"/>
            <p14:sldId id="1338"/>
            <p14:sldId id="1324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859" userDrawn="1">
          <p15:clr>
            <a:srgbClr val="A4A3A4"/>
          </p15:clr>
        </p15:guide>
        <p15:guide id="2" pos="885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07">
          <p15:clr>
            <a:srgbClr val="A4A3A4"/>
          </p15:clr>
        </p15:guide>
        <p15:guide id="2" pos="2122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LI JINGLEI" initials="Mr.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F1F2F4"/>
    <a:srgbClr val="F4F1ED"/>
    <a:srgbClr val="FF6D5D"/>
    <a:srgbClr val="4B5B70"/>
    <a:srgbClr val="FFCC68"/>
    <a:srgbClr val="FFEAE8"/>
    <a:srgbClr val="A92C17"/>
    <a:srgbClr val="900F34"/>
    <a:srgbClr val="FF66CC"/>
    <a:srgbClr val="F8A49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8C0F453-DFAB-44C5-A787-5D4C11E8667F}" v="958" dt="2021-11-03T04:33:06.519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보통 스타일 2 - 강조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793D81CF-94F2-401A-BA57-92F5A7B2D0C5}" styleName="보통 스타일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073A0DAA-6AF3-43AB-8588-CEC1D06C72B9}" styleName="보통 스타일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F5AB1C69-6EDB-4FF4-983F-18BD219EF322}" styleName="보통 스타일 2 - 강조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0E3FDE45-AF77-4B5C-9715-49D594BDF05E}" styleName="밝은 스타일 1 - 강조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17292A2E-F333-43FB-9621-5CBBE7FDCDCB}" styleName="밝은 스타일 2 - 강조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  <a:tblStyle styleId="{7E9639D4-E3E2-4D34-9284-5A2195B3D0D7}" styleName="밝은 스타일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  <a:tblStyle styleId="{ED083AE6-46FA-4A59-8FB0-9F97EB10719F}" styleName="밝은 스타일 3 - 강조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00A15C55-8517-42AA-B614-E9B94910E393}" styleName="보통 스타일 2 - 강조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93296810-A885-4BE3-A3E7-6D5BEEA58F35}" styleName="보통 스타일 2 - 강조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5202B0CA-FC54-4496-8BCA-5EF66A818D29}" styleName="어두운 스타일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0505E3EF-67EA-436B-97B2-0124C06EBD24}" styleName="보통 스타일 4 - 강조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D7AC3CCA-C797-4891-BE02-D94E43425B78}" styleName="보통 스타일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  <a:tblStyle styleId="{C4B1156A-380E-4F78-BDF5-A606A8083BF9}" styleName="보통 스타일 4 - 강조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  <a:tblStyle styleId="{16D9F66E-5EB9-4882-86FB-DCBF35E3C3E4}" styleName="보통 스타일 4 - 강조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22838BEF-8BB2-4498-84A7-C5851F593DF1}" styleName="보통 스타일 4 - 강조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10A1B5D5-9B99-4C35-A422-299274C87663}" styleName="보통 스타일 1 - 강조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FABFCF23-3B69-468F-B69F-88F6DE6A72F2}" styleName="보통 스타일 1 - 강조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1E171933-4619-4E11-9A3F-F7608DF75F80}" styleName="보통 스타일 1 - 강조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4">
              <a:tint val="20000"/>
            </a:schemeClr>
          </a:solidFill>
        </a:fill>
      </a:tcStyle>
    </a:band1H>
    <a:band1V>
      <a:tcStyle>
        <a:tcBdr/>
        <a:fill>
          <a:solidFill>
            <a:schemeClr val="accent4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1FECB4D8-DB02-4DC6-A0A2-4F2EBAE1DC90}" styleName="보통 스타일 1 - 강조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  <a:tblStyle styleId="{9DCAF9ED-07DC-4A11-8D7F-57B35C25682E}" styleName="보통 스타일 1 - 강조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B301B821-A1FF-4177-AEE7-76D212191A09}" styleName="보통 스타일 1 - 강조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2D5ABB26-0587-4C30-8999-92F81FD0307C}" styleName="스타일 없음, 눈금 없음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7DF18680-E054-41AD-8BC1-D1AEF772440D}" styleName="보통 스타일 2 - 강조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726" autoAdjust="0"/>
    <p:restoredTop sz="92066" autoAdjust="0"/>
  </p:normalViewPr>
  <p:slideViewPr>
    <p:cSldViewPr snapToGrid="0">
      <p:cViewPr>
        <p:scale>
          <a:sx n="66" d="100"/>
          <a:sy n="66" d="100"/>
        </p:scale>
        <p:origin x="1133" y="355"/>
      </p:cViewPr>
      <p:guideLst>
        <p:guide orient="horz" pos="859"/>
        <p:guide pos="885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25" d="100"/>
        <a:sy n="125" d="100"/>
      </p:scale>
      <p:origin x="0" y="0"/>
    </p:cViewPr>
  </p:notesTextViewPr>
  <p:sorterViewPr>
    <p:cViewPr>
      <p:scale>
        <a:sx n="50" d="100"/>
        <a:sy n="50" d="100"/>
      </p:scale>
      <p:origin x="0" y="0"/>
    </p:cViewPr>
  </p:sorterViewPr>
  <p:notesViewPr>
    <p:cSldViewPr snapToGrid="0">
      <p:cViewPr varScale="1">
        <p:scale>
          <a:sx n="53" d="100"/>
          <a:sy n="53" d="100"/>
        </p:scale>
        <p:origin x="3370" y="62"/>
      </p:cViewPr>
      <p:guideLst>
        <p:guide orient="horz" pos="3107"/>
        <p:guide pos="2122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4.fntdata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3.fntdata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7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2.fntdata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1.fntdata"/><Relationship Id="rId28" Type="http://schemas.openxmlformats.org/officeDocument/2006/relationships/font" Target="fonts/font6.fntdata"/><Relationship Id="rId36" Type="http://schemas.microsoft.com/office/2015/10/relationships/revisionInfo" Target="revisionInfo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handoutMaster" Target="handoutMasters/handoutMaster1.xml"/><Relationship Id="rId27" Type="http://schemas.openxmlformats.org/officeDocument/2006/relationships/font" Target="fonts/font5.fntdata"/><Relationship Id="rId30" Type="http://schemas.openxmlformats.org/officeDocument/2006/relationships/commentAuthors" Target="commentAuthors.xml"/><Relationship Id="rId35" Type="http://schemas.microsoft.com/office/2016/11/relationships/changesInfo" Target="changesInfos/changesInfo1.xml"/><Relationship Id="rId8" Type="http://schemas.openxmlformats.org/officeDocument/2006/relationships/slide" Target="slides/slide7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uccu@korea.edu" userId="76d68bbf-f36b-47b5-b208-3213fcab8197" providerId="ADAL" clId="{08C0F453-DFAB-44C5-A787-5D4C11E8667F}"/>
    <pc:docChg chg="undo redo custSel addSld delSld modSld sldOrd modMainMaster modSection">
      <pc:chgData name="succu@korea.edu" userId="76d68bbf-f36b-47b5-b208-3213fcab8197" providerId="ADAL" clId="{08C0F453-DFAB-44C5-A787-5D4C11E8667F}" dt="2021-11-03T00:31:34.519" v="13026" actId="1076"/>
      <pc:docMkLst>
        <pc:docMk/>
      </pc:docMkLst>
      <pc:sldChg chg="modSp mod modNotesTx">
        <pc:chgData name="succu@korea.edu" userId="76d68bbf-f36b-47b5-b208-3213fcab8197" providerId="ADAL" clId="{08C0F453-DFAB-44C5-A787-5D4C11E8667F}" dt="2021-11-01T14:36:00.810" v="4762" actId="20577"/>
        <pc:sldMkLst>
          <pc:docMk/>
          <pc:sldMk cId="3117768819" sldId="1246"/>
        </pc:sldMkLst>
        <pc:spChg chg="mod">
          <ac:chgData name="succu@korea.edu" userId="76d68bbf-f36b-47b5-b208-3213fcab8197" providerId="ADAL" clId="{08C0F453-DFAB-44C5-A787-5D4C11E8667F}" dt="2021-11-01T14:36:00.810" v="4762" actId="20577"/>
          <ac:spMkLst>
            <pc:docMk/>
            <pc:sldMk cId="3117768819" sldId="1246"/>
            <ac:spMk id="2" creationId="{CABEAB6A-FFED-4DF0-B92A-0E722333D286}"/>
          </ac:spMkLst>
        </pc:spChg>
      </pc:sldChg>
      <pc:sldChg chg="del">
        <pc:chgData name="succu@korea.edu" userId="76d68bbf-f36b-47b5-b208-3213fcab8197" providerId="ADAL" clId="{08C0F453-DFAB-44C5-A787-5D4C11E8667F}" dt="2021-11-01T09:12:19.822" v="1677" actId="47"/>
        <pc:sldMkLst>
          <pc:docMk/>
          <pc:sldMk cId="2252618010" sldId="1284"/>
        </pc:sldMkLst>
      </pc:sldChg>
      <pc:sldChg chg="del ord">
        <pc:chgData name="succu@korea.edu" userId="76d68bbf-f36b-47b5-b208-3213fcab8197" providerId="ADAL" clId="{08C0F453-DFAB-44C5-A787-5D4C11E8667F}" dt="2021-11-01T09:53:38.124" v="3159" actId="47"/>
        <pc:sldMkLst>
          <pc:docMk/>
          <pc:sldMk cId="690646754" sldId="1292"/>
        </pc:sldMkLst>
      </pc:sldChg>
      <pc:sldChg chg="del">
        <pc:chgData name="succu@korea.edu" userId="76d68bbf-f36b-47b5-b208-3213fcab8197" providerId="ADAL" clId="{08C0F453-DFAB-44C5-A787-5D4C11E8667F}" dt="2021-11-01T10:00:17.979" v="3168" actId="47"/>
        <pc:sldMkLst>
          <pc:docMk/>
          <pc:sldMk cId="2410248179" sldId="1293"/>
        </pc:sldMkLst>
      </pc:sldChg>
      <pc:sldChg chg="del">
        <pc:chgData name="succu@korea.edu" userId="76d68bbf-f36b-47b5-b208-3213fcab8197" providerId="ADAL" clId="{08C0F453-DFAB-44C5-A787-5D4C11E8667F}" dt="2021-11-01T14:18:54.557" v="4392" actId="47"/>
        <pc:sldMkLst>
          <pc:docMk/>
          <pc:sldMk cId="894741615" sldId="1294"/>
        </pc:sldMkLst>
      </pc:sldChg>
      <pc:sldChg chg="del">
        <pc:chgData name="succu@korea.edu" userId="76d68bbf-f36b-47b5-b208-3213fcab8197" providerId="ADAL" clId="{08C0F453-DFAB-44C5-A787-5D4C11E8667F}" dt="2021-11-01T08:07:19.201" v="1102" actId="47"/>
        <pc:sldMkLst>
          <pc:docMk/>
          <pc:sldMk cId="4178700032" sldId="1305"/>
        </pc:sldMkLst>
      </pc:sldChg>
      <pc:sldChg chg="delSp modSp del mod ord">
        <pc:chgData name="succu@korea.edu" userId="76d68bbf-f36b-47b5-b208-3213fcab8197" providerId="ADAL" clId="{08C0F453-DFAB-44C5-A787-5D4C11E8667F}" dt="2021-11-01T08:08:35.561" v="1132" actId="47"/>
        <pc:sldMkLst>
          <pc:docMk/>
          <pc:sldMk cId="2726458968" sldId="1306"/>
        </pc:sldMkLst>
        <pc:spChg chg="del">
          <ac:chgData name="succu@korea.edu" userId="76d68bbf-f36b-47b5-b208-3213fcab8197" providerId="ADAL" clId="{08C0F453-DFAB-44C5-A787-5D4C11E8667F}" dt="2021-11-01T08:07:44.849" v="1112" actId="21"/>
          <ac:spMkLst>
            <pc:docMk/>
            <pc:sldMk cId="2726458968" sldId="1306"/>
            <ac:spMk id="2" creationId="{00000000-0000-0000-0000-000000000000}"/>
          </ac:spMkLst>
        </pc:spChg>
        <pc:spChg chg="del">
          <ac:chgData name="succu@korea.edu" userId="76d68bbf-f36b-47b5-b208-3213fcab8197" providerId="ADAL" clId="{08C0F453-DFAB-44C5-A787-5D4C11E8667F}" dt="2021-11-01T08:07:40.598" v="1110" actId="21"/>
          <ac:spMkLst>
            <pc:docMk/>
            <pc:sldMk cId="2726458968" sldId="1306"/>
            <ac:spMk id="12" creationId="{00000000-0000-0000-0000-000000000000}"/>
          </ac:spMkLst>
        </pc:spChg>
        <pc:spChg chg="mod">
          <ac:chgData name="succu@korea.edu" userId="76d68bbf-f36b-47b5-b208-3213fcab8197" providerId="ADAL" clId="{08C0F453-DFAB-44C5-A787-5D4C11E8667F}" dt="2021-11-01T08:07:28.780" v="1106" actId="21"/>
          <ac:spMkLst>
            <pc:docMk/>
            <pc:sldMk cId="2726458968" sldId="1306"/>
            <ac:spMk id="4098" creationId="{00000000-0000-0000-0000-000000000000}"/>
          </ac:spMkLst>
        </pc:spChg>
        <pc:picChg chg="del">
          <ac:chgData name="succu@korea.edu" userId="76d68bbf-f36b-47b5-b208-3213fcab8197" providerId="ADAL" clId="{08C0F453-DFAB-44C5-A787-5D4C11E8667F}" dt="2021-11-01T08:07:35.963" v="1108" actId="21"/>
          <ac:picMkLst>
            <pc:docMk/>
            <pc:sldMk cId="2726458968" sldId="1306"/>
            <ac:picMk id="11" creationId="{00000000-0000-0000-0000-000000000000}"/>
          </ac:picMkLst>
        </pc:picChg>
      </pc:sldChg>
      <pc:sldChg chg="del">
        <pc:chgData name="succu@korea.edu" userId="76d68bbf-f36b-47b5-b208-3213fcab8197" providerId="ADAL" clId="{08C0F453-DFAB-44C5-A787-5D4C11E8667F}" dt="2021-11-01T08:08:52.657" v="1133" actId="47"/>
        <pc:sldMkLst>
          <pc:docMk/>
          <pc:sldMk cId="428145257" sldId="1307"/>
        </pc:sldMkLst>
      </pc:sldChg>
      <pc:sldChg chg="delSp modSp del mod">
        <pc:chgData name="succu@korea.edu" userId="76d68bbf-f36b-47b5-b208-3213fcab8197" providerId="ADAL" clId="{08C0F453-DFAB-44C5-A787-5D4C11E8667F}" dt="2021-11-01T07:38:08.046" v="459" actId="2696"/>
        <pc:sldMkLst>
          <pc:docMk/>
          <pc:sldMk cId="2733004885" sldId="1309"/>
        </pc:sldMkLst>
        <pc:graphicFrameChg chg="del mod">
          <ac:chgData name="succu@korea.edu" userId="76d68bbf-f36b-47b5-b208-3213fcab8197" providerId="ADAL" clId="{08C0F453-DFAB-44C5-A787-5D4C11E8667F}" dt="2021-11-01T07:38:04.856" v="458" actId="478"/>
          <ac:graphicFrameMkLst>
            <pc:docMk/>
            <pc:sldMk cId="2733004885" sldId="1309"/>
            <ac:graphicFrameMk id="7" creationId="{A6DF3886-80F2-4C92-A2DD-FC137D70390A}"/>
          </ac:graphicFrameMkLst>
        </pc:graphicFrameChg>
      </pc:sldChg>
      <pc:sldChg chg="del">
        <pc:chgData name="succu@korea.edu" userId="76d68bbf-f36b-47b5-b208-3213fcab8197" providerId="ADAL" clId="{08C0F453-DFAB-44C5-A787-5D4C11E8667F}" dt="2021-11-01T08:07:09.270" v="1100" actId="47"/>
        <pc:sldMkLst>
          <pc:docMk/>
          <pc:sldMk cId="160635505" sldId="1310"/>
        </pc:sldMkLst>
      </pc:sldChg>
      <pc:sldChg chg="del">
        <pc:chgData name="succu@korea.edu" userId="76d68bbf-f36b-47b5-b208-3213fcab8197" providerId="ADAL" clId="{08C0F453-DFAB-44C5-A787-5D4C11E8667F}" dt="2021-11-01T14:18:52.473" v="4390" actId="47"/>
        <pc:sldMkLst>
          <pc:docMk/>
          <pc:sldMk cId="3251670887" sldId="1315"/>
        </pc:sldMkLst>
      </pc:sldChg>
      <pc:sldChg chg="del">
        <pc:chgData name="succu@korea.edu" userId="76d68bbf-f36b-47b5-b208-3213fcab8197" providerId="ADAL" clId="{08C0F453-DFAB-44C5-A787-5D4C11E8667F}" dt="2021-11-01T14:18:53.590" v="4391" actId="47"/>
        <pc:sldMkLst>
          <pc:docMk/>
          <pc:sldMk cId="3303020462" sldId="1316"/>
        </pc:sldMkLst>
      </pc:sldChg>
      <pc:sldChg chg="del">
        <pc:chgData name="succu@korea.edu" userId="76d68bbf-f36b-47b5-b208-3213fcab8197" providerId="ADAL" clId="{08C0F453-DFAB-44C5-A787-5D4C11E8667F}" dt="2021-11-01T08:07:12.509" v="1101" actId="47"/>
        <pc:sldMkLst>
          <pc:docMk/>
          <pc:sldMk cId="622968302" sldId="1317"/>
        </pc:sldMkLst>
      </pc:sldChg>
      <pc:sldChg chg="modSp mod">
        <pc:chgData name="succu@korea.edu" userId="76d68bbf-f36b-47b5-b208-3213fcab8197" providerId="ADAL" clId="{08C0F453-DFAB-44C5-A787-5D4C11E8667F}" dt="2021-11-02T13:05:19.728" v="9990"/>
        <pc:sldMkLst>
          <pc:docMk/>
          <pc:sldMk cId="889945205" sldId="1318"/>
        </pc:sldMkLst>
        <pc:spChg chg="mod">
          <ac:chgData name="succu@korea.edu" userId="76d68bbf-f36b-47b5-b208-3213fcab8197" providerId="ADAL" clId="{08C0F453-DFAB-44C5-A787-5D4C11E8667F}" dt="2021-11-01T14:53:51.045" v="5721" actId="1076"/>
          <ac:spMkLst>
            <pc:docMk/>
            <pc:sldMk cId="889945205" sldId="1318"/>
            <ac:spMk id="2" creationId="{F367A95B-DD97-4D11-A133-35752176C1C4}"/>
          </ac:spMkLst>
        </pc:spChg>
        <pc:spChg chg="mod">
          <ac:chgData name="succu@korea.edu" userId="76d68bbf-f36b-47b5-b208-3213fcab8197" providerId="ADAL" clId="{08C0F453-DFAB-44C5-A787-5D4C11E8667F}" dt="2021-11-01T14:53:41.916" v="5719" actId="1076"/>
          <ac:spMkLst>
            <pc:docMk/>
            <pc:sldMk cId="889945205" sldId="1318"/>
            <ac:spMk id="3" creationId="{0FA74729-EBB6-411E-99B8-EA24E851CB98}"/>
          </ac:spMkLst>
        </pc:spChg>
        <pc:spChg chg="mod">
          <ac:chgData name="succu@korea.edu" userId="76d68bbf-f36b-47b5-b208-3213fcab8197" providerId="ADAL" clId="{08C0F453-DFAB-44C5-A787-5D4C11E8667F}" dt="2021-11-01T14:53:41.916" v="5719" actId="1076"/>
          <ac:spMkLst>
            <pc:docMk/>
            <pc:sldMk cId="889945205" sldId="1318"/>
            <ac:spMk id="4" creationId="{48192CCF-CEAB-40FE-8731-D722401386D0}"/>
          </ac:spMkLst>
        </pc:spChg>
        <pc:spChg chg="mod">
          <ac:chgData name="succu@korea.edu" userId="76d68bbf-f36b-47b5-b208-3213fcab8197" providerId="ADAL" clId="{08C0F453-DFAB-44C5-A787-5D4C11E8667F}" dt="2021-11-01T16:14:00.529" v="6461" actId="1076"/>
          <ac:spMkLst>
            <pc:docMk/>
            <pc:sldMk cId="889945205" sldId="1318"/>
            <ac:spMk id="6" creationId="{B5DA435D-43DA-4DBE-9939-B91D172812F3}"/>
          </ac:spMkLst>
        </pc:spChg>
        <pc:spChg chg="mod">
          <ac:chgData name="succu@korea.edu" userId="76d68bbf-f36b-47b5-b208-3213fcab8197" providerId="ADAL" clId="{08C0F453-DFAB-44C5-A787-5D4C11E8667F}" dt="2021-11-01T14:53:44.471" v="5720" actId="1076"/>
          <ac:spMkLst>
            <pc:docMk/>
            <pc:sldMk cId="889945205" sldId="1318"/>
            <ac:spMk id="7" creationId="{3A171B7E-B2C2-4DF3-A4FA-E35AE84A7592}"/>
          </ac:spMkLst>
        </pc:spChg>
        <pc:spChg chg="mod">
          <ac:chgData name="succu@korea.edu" userId="76d68bbf-f36b-47b5-b208-3213fcab8197" providerId="ADAL" clId="{08C0F453-DFAB-44C5-A787-5D4C11E8667F}" dt="2021-11-02T13:05:19.728" v="9990"/>
          <ac:spMkLst>
            <pc:docMk/>
            <pc:sldMk cId="889945205" sldId="1318"/>
            <ac:spMk id="8" creationId="{02CB26F2-F731-4261-9AEE-742C3E783D34}"/>
          </ac:spMkLst>
        </pc:spChg>
      </pc:sldChg>
      <pc:sldChg chg="modSp mod">
        <pc:chgData name="succu@korea.edu" userId="76d68bbf-f36b-47b5-b208-3213fcab8197" providerId="ADAL" clId="{08C0F453-DFAB-44C5-A787-5D4C11E8667F}" dt="2021-11-01T14:36:46.671" v="4801" actId="207"/>
        <pc:sldMkLst>
          <pc:docMk/>
          <pc:sldMk cId="4202335681" sldId="1320"/>
        </pc:sldMkLst>
        <pc:spChg chg="mod">
          <ac:chgData name="succu@korea.edu" userId="76d68bbf-f36b-47b5-b208-3213fcab8197" providerId="ADAL" clId="{08C0F453-DFAB-44C5-A787-5D4C11E8667F}" dt="2021-11-01T14:36:46.671" v="4801" actId="207"/>
          <ac:spMkLst>
            <pc:docMk/>
            <pc:sldMk cId="4202335681" sldId="1320"/>
            <ac:spMk id="2" creationId="{213A6D8B-6D66-4882-BE62-021BBE7989BA}"/>
          </ac:spMkLst>
        </pc:spChg>
      </pc:sldChg>
      <pc:sldChg chg="addSp delSp modSp del mod">
        <pc:chgData name="succu@korea.edu" userId="76d68bbf-f36b-47b5-b208-3213fcab8197" providerId="ADAL" clId="{08C0F453-DFAB-44C5-A787-5D4C11E8667F}" dt="2021-11-01T16:09:32.834" v="6448" actId="47"/>
        <pc:sldMkLst>
          <pc:docMk/>
          <pc:sldMk cId="3469844764" sldId="1323"/>
        </pc:sldMkLst>
        <pc:spChg chg="add del mod">
          <ac:chgData name="succu@korea.edu" userId="76d68bbf-f36b-47b5-b208-3213fcab8197" providerId="ADAL" clId="{08C0F453-DFAB-44C5-A787-5D4C11E8667F}" dt="2021-11-01T07:30:22.131" v="97" actId="21"/>
          <ac:spMkLst>
            <pc:docMk/>
            <pc:sldMk cId="3469844764" sldId="1323"/>
            <ac:spMk id="19" creationId="{4890B42C-3016-43B0-8BA0-06D0F33F4330}"/>
          </ac:spMkLst>
        </pc:spChg>
        <pc:spChg chg="add mod">
          <ac:chgData name="succu@korea.edu" userId="76d68bbf-f36b-47b5-b208-3213fcab8197" providerId="ADAL" clId="{08C0F453-DFAB-44C5-A787-5D4C11E8667F}" dt="2021-11-01T07:29:11.834" v="82" actId="1076"/>
          <ac:spMkLst>
            <pc:docMk/>
            <pc:sldMk cId="3469844764" sldId="1323"/>
            <ac:spMk id="20" creationId="{A1BDC964-D553-4256-8958-0E4F600CC0FA}"/>
          </ac:spMkLst>
        </pc:spChg>
        <pc:spChg chg="add del mod">
          <ac:chgData name="succu@korea.edu" userId="76d68bbf-f36b-47b5-b208-3213fcab8197" providerId="ADAL" clId="{08C0F453-DFAB-44C5-A787-5D4C11E8667F}" dt="2021-11-01T07:33:39.046" v="146" actId="21"/>
          <ac:spMkLst>
            <pc:docMk/>
            <pc:sldMk cId="3469844764" sldId="1323"/>
            <ac:spMk id="21" creationId="{182066F4-D103-43F2-BC00-B8D2CBE2AF73}"/>
          </ac:spMkLst>
        </pc:spChg>
        <pc:spChg chg="add del mod">
          <ac:chgData name="succu@korea.edu" userId="76d68bbf-f36b-47b5-b208-3213fcab8197" providerId="ADAL" clId="{08C0F453-DFAB-44C5-A787-5D4C11E8667F}" dt="2021-11-01T07:33:39.046" v="146" actId="21"/>
          <ac:spMkLst>
            <pc:docMk/>
            <pc:sldMk cId="3469844764" sldId="1323"/>
            <ac:spMk id="22" creationId="{9425DD12-7A7E-4DD0-AAF1-A57D6564E036}"/>
          </ac:spMkLst>
        </pc:spChg>
        <pc:spChg chg="add del mod">
          <ac:chgData name="succu@korea.edu" userId="76d68bbf-f36b-47b5-b208-3213fcab8197" providerId="ADAL" clId="{08C0F453-DFAB-44C5-A787-5D4C11E8667F}" dt="2021-11-01T07:33:39.046" v="146" actId="21"/>
          <ac:spMkLst>
            <pc:docMk/>
            <pc:sldMk cId="3469844764" sldId="1323"/>
            <ac:spMk id="23" creationId="{69FEA689-419F-428A-8803-C2A52A3F0933}"/>
          </ac:spMkLst>
        </pc:spChg>
        <pc:spChg chg="add del mod">
          <ac:chgData name="succu@korea.edu" userId="76d68bbf-f36b-47b5-b208-3213fcab8197" providerId="ADAL" clId="{08C0F453-DFAB-44C5-A787-5D4C11E8667F}" dt="2021-11-01T07:33:39.046" v="146" actId="21"/>
          <ac:spMkLst>
            <pc:docMk/>
            <pc:sldMk cId="3469844764" sldId="1323"/>
            <ac:spMk id="24" creationId="{EE17E327-D492-41B6-96F7-2EBA0F404A7B}"/>
          </ac:spMkLst>
        </pc:spChg>
        <pc:spChg chg="add del mod">
          <ac:chgData name="succu@korea.edu" userId="76d68bbf-f36b-47b5-b208-3213fcab8197" providerId="ADAL" clId="{08C0F453-DFAB-44C5-A787-5D4C11E8667F}" dt="2021-11-01T07:33:39.046" v="146" actId="21"/>
          <ac:spMkLst>
            <pc:docMk/>
            <pc:sldMk cId="3469844764" sldId="1323"/>
            <ac:spMk id="25" creationId="{5B7889CF-E0FF-42B4-A224-13C647323D78}"/>
          </ac:spMkLst>
        </pc:spChg>
        <pc:spChg chg="add del mod">
          <ac:chgData name="succu@korea.edu" userId="76d68bbf-f36b-47b5-b208-3213fcab8197" providerId="ADAL" clId="{08C0F453-DFAB-44C5-A787-5D4C11E8667F}" dt="2021-11-01T07:33:39.046" v="146" actId="21"/>
          <ac:spMkLst>
            <pc:docMk/>
            <pc:sldMk cId="3469844764" sldId="1323"/>
            <ac:spMk id="26" creationId="{0A94F5B6-CEE7-4CA5-B125-9613EAD9530F}"/>
          </ac:spMkLst>
        </pc:spChg>
        <pc:picChg chg="add del mod">
          <ac:chgData name="succu@korea.edu" userId="76d68bbf-f36b-47b5-b208-3213fcab8197" providerId="ADAL" clId="{08C0F453-DFAB-44C5-A787-5D4C11E8667F}" dt="2021-11-01T07:33:39.046" v="146" actId="21"/>
          <ac:picMkLst>
            <pc:docMk/>
            <pc:sldMk cId="3469844764" sldId="1323"/>
            <ac:picMk id="5" creationId="{2EE45C61-A60D-44D0-9F98-D1316F445CC3}"/>
          </ac:picMkLst>
        </pc:picChg>
        <pc:picChg chg="add del mod">
          <ac:chgData name="succu@korea.edu" userId="76d68bbf-f36b-47b5-b208-3213fcab8197" providerId="ADAL" clId="{08C0F453-DFAB-44C5-A787-5D4C11E8667F}" dt="2021-11-01T07:33:39.046" v="146" actId="21"/>
          <ac:picMkLst>
            <pc:docMk/>
            <pc:sldMk cId="3469844764" sldId="1323"/>
            <ac:picMk id="6" creationId="{E471BFF1-F4FE-4279-A1F2-8C12BA359ED1}"/>
          </ac:picMkLst>
        </pc:picChg>
        <pc:picChg chg="add del mod">
          <ac:chgData name="succu@korea.edu" userId="76d68bbf-f36b-47b5-b208-3213fcab8197" providerId="ADAL" clId="{08C0F453-DFAB-44C5-A787-5D4C11E8667F}" dt="2021-11-01T07:33:39.046" v="146" actId="21"/>
          <ac:picMkLst>
            <pc:docMk/>
            <pc:sldMk cId="3469844764" sldId="1323"/>
            <ac:picMk id="7" creationId="{73D67C1D-4188-4CB7-BF4B-0F63B6491687}"/>
          </ac:picMkLst>
        </pc:picChg>
        <pc:picChg chg="add del mod">
          <ac:chgData name="succu@korea.edu" userId="76d68bbf-f36b-47b5-b208-3213fcab8197" providerId="ADAL" clId="{08C0F453-DFAB-44C5-A787-5D4C11E8667F}" dt="2021-11-01T07:33:39.046" v="146" actId="21"/>
          <ac:picMkLst>
            <pc:docMk/>
            <pc:sldMk cId="3469844764" sldId="1323"/>
            <ac:picMk id="8" creationId="{BD4CEEF8-5A22-4B39-A399-5450DC81D3AF}"/>
          </ac:picMkLst>
        </pc:picChg>
        <pc:picChg chg="add del mod">
          <ac:chgData name="succu@korea.edu" userId="76d68bbf-f36b-47b5-b208-3213fcab8197" providerId="ADAL" clId="{08C0F453-DFAB-44C5-A787-5D4C11E8667F}" dt="2021-11-01T07:33:39.046" v="146" actId="21"/>
          <ac:picMkLst>
            <pc:docMk/>
            <pc:sldMk cId="3469844764" sldId="1323"/>
            <ac:picMk id="9" creationId="{D320886E-25BB-4D37-A5D3-7050E0CC8C7E}"/>
          </ac:picMkLst>
        </pc:picChg>
        <pc:picChg chg="add del mod">
          <ac:chgData name="succu@korea.edu" userId="76d68bbf-f36b-47b5-b208-3213fcab8197" providerId="ADAL" clId="{08C0F453-DFAB-44C5-A787-5D4C11E8667F}" dt="2021-11-01T07:33:39.046" v="146" actId="21"/>
          <ac:picMkLst>
            <pc:docMk/>
            <pc:sldMk cId="3469844764" sldId="1323"/>
            <ac:picMk id="10" creationId="{97286995-944B-49E0-A49F-44F95988F61D}"/>
          </ac:picMkLst>
        </pc:picChg>
        <pc:picChg chg="add del mod">
          <ac:chgData name="succu@korea.edu" userId="76d68bbf-f36b-47b5-b208-3213fcab8197" providerId="ADAL" clId="{08C0F453-DFAB-44C5-A787-5D4C11E8667F}" dt="2021-11-01T07:33:39.046" v="146" actId="21"/>
          <ac:picMkLst>
            <pc:docMk/>
            <pc:sldMk cId="3469844764" sldId="1323"/>
            <ac:picMk id="11" creationId="{8688BD20-5BEC-4859-89FC-77B1D3F56D1A}"/>
          </ac:picMkLst>
        </pc:picChg>
        <pc:picChg chg="add del mod">
          <ac:chgData name="succu@korea.edu" userId="76d68bbf-f36b-47b5-b208-3213fcab8197" providerId="ADAL" clId="{08C0F453-DFAB-44C5-A787-5D4C11E8667F}" dt="2021-11-01T07:33:39.046" v="146" actId="21"/>
          <ac:picMkLst>
            <pc:docMk/>
            <pc:sldMk cId="3469844764" sldId="1323"/>
            <ac:picMk id="12" creationId="{FC9506D4-58B0-41C1-B7F0-D55C4AA457F6}"/>
          </ac:picMkLst>
        </pc:picChg>
        <pc:picChg chg="add del mod">
          <ac:chgData name="succu@korea.edu" userId="76d68bbf-f36b-47b5-b208-3213fcab8197" providerId="ADAL" clId="{08C0F453-DFAB-44C5-A787-5D4C11E8667F}" dt="2021-11-01T07:33:39.046" v="146" actId="21"/>
          <ac:picMkLst>
            <pc:docMk/>
            <pc:sldMk cId="3469844764" sldId="1323"/>
            <ac:picMk id="13" creationId="{876AA85F-E2AB-4AAD-BA31-106205DFEDCB}"/>
          </ac:picMkLst>
        </pc:picChg>
        <pc:picChg chg="add del mod">
          <ac:chgData name="succu@korea.edu" userId="76d68bbf-f36b-47b5-b208-3213fcab8197" providerId="ADAL" clId="{08C0F453-DFAB-44C5-A787-5D4C11E8667F}" dt="2021-11-01T07:33:39.046" v="146" actId="21"/>
          <ac:picMkLst>
            <pc:docMk/>
            <pc:sldMk cId="3469844764" sldId="1323"/>
            <ac:picMk id="14" creationId="{864B4B5B-2617-447C-B007-FC8D4B526E7A}"/>
          </ac:picMkLst>
        </pc:picChg>
        <pc:picChg chg="add del mod">
          <ac:chgData name="succu@korea.edu" userId="76d68bbf-f36b-47b5-b208-3213fcab8197" providerId="ADAL" clId="{08C0F453-DFAB-44C5-A787-5D4C11E8667F}" dt="2021-11-01T07:33:39.046" v="146" actId="21"/>
          <ac:picMkLst>
            <pc:docMk/>
            <pc:sldMk cId="3469844764" sldId="1323"/>
            <ac:picMk id="15" creationId="{957ABFEA-7F69-4F7C-BAD4-9DC8999B54C3}"/>
          </ac:picMkLst>
        </pc:picChg>
        <pc:picChg chg="add del mod">
          <ac:chgData name="succu@korea.edu" userId="76d68bbf-f36b-47b5-b208-3213fcab8197" providerId="ADAL" clId="{08C0F453-DFAB-44C5-A787-5D4C11E8667F}" dt="2021-11-01T07:33:39.046" v="146" actId="21"/>
          <ac:picMkLst>
            <pc:docMk/>
            <pc:sldMk cId="3469844764" sldId="1323"/>
            <ac:picMk id="16" creationId="{B7E4E3FE-2085-4E31-BBB7-C7BC380F3832}"/>
          </ac:picMkLst>
        </pc:picChg>
        <pc:picChg chg="add del mod">
          <ac:chgData name="succu@korea.edu" userId="76d68bbf-f36b-47b5-b208-3213fcab8197" providerId="ADAL" clId="{08C0F453-DFAB-44C5-A787-5D4C11E8667F}" dt="2021-11-01T07:33:39.046" v="146" actId="21"/>
          <ac:picMkLst>
            <pc:docMk/>
            <pc:sldMk cId="3469844764" sldId="1323"/>
            <ac:picMk id="17" creationId="{397494B9-341E-4343-97FC-9194E4E669CB}"/>
          </ac:picMkLst>
        </pc:picChg>
        <pc:picChg chg="add del mod">
          <ac:chgData name="succu@korea.edu" userId="76d68bbf-f36b-47b5-b208-3213fcab8197" providerId="ADAL" clId="{08C0F453-DFAB-44C5-A787-5D4C11E8667F}" dt="2021-11-01T07:33:39.046" v="146" actId="21"/>
          <ac:picMkLst>
            <pc:docMk/>
            <pc:sldMk cId="3469844764" sldId="1323"/>
            <ac:picMk id="18" creationId="{3FF358CF-9676-419D-B55A-A37277D0EC08}"/>
          </ac:picMkLst>
        </pc:picChg>
        <pc:picChg chg="add del mod ord">
          <ac:chgData name="succu@korea.edu" userId="76d68bbf-f36b-47b5-b208-3213fcab8197" providerId="ADAL" clId="{08C0F453-DFAB-44C5-A787-5D4C11E8667F}" dt="2021-11-01T07:33:39.046" v="146" actId="21"/>
          <ac:picMkLst>
            <pc:docMk/>
            <pc:sldMk cId="3469844764" sldId="1323"/>
            <ac:picMk id="27" creationId="{92C3EF5C-1494-4D22-A90B-78F89CECB57A}"/>
          </ac:picMkLst>
        </pc:picChg>
      </pc:sldChg>
      <pc:sldChg chg="modSp mod">
        <pc:chgData name="succu@korea.edu" userId="76d68bbf-f36b-47b5-b208-3213fcab8197" providerId="ADAL" clId="{08C0F453-DFAB-44C5-A787-5D4C11E8667F}" dt="2021-11-01T10:00:57.256" v="3173" actId="1076"/>
        <pc:sldMkLst>
          <pc:docMk/>
          <pc:sldMk cId="2548114544" sldId="1324"/>
        </pc:sldMkLst>
        <pc:spChg chg="mod">
          <ac:chgData name="succu@korea.edu" userId="76d68bbf-f36b-47b5-b208-3213fcab8197" providerId="ADAL" clId="{08C0F453-DFAB-44C5-A787-5D4C11E8667F}" dt="2021-11-01T10:00:41.768" v="3170" actId="207"/>
          <ac:spMkLst>
            <pc:docMk/>
            <pc:sldMk cId="2548114544" sldId="1324"/>
            <ac:spMk id="2" creationId="{3730985D-6A3E-44BD-A6E0-9E9B3E9BA08F}"/>
          </ac:spMkLst>
        </pc:spChg>
        <pc:spChg chg="mod ord">
          <ac:chgData name="succu@korea.edu" userId="76d68bbf-f36b-47b5-b208-3213fcab8197" providerId="ADAL" clId="{08C0F453-DFAB-44C5-A787-5D4C11E8667F}" dt="2021-11-01T10:00:54.707" v="3172" actId="167"/>
          <ac:spMkLst>
            <pc:docMk/>
            <pc:sldMk cId="2548114544" sldId="1324"/>
            <ac:spMk id="6" creationId="{D995FBDC-9074-450F-8446-BA33DE92A460}"/>
          </ac:spMkLst>
        </pc:spChg>
        <pc:picChg chg="mod">
          <ac:chgData name="succu@korea.edu" userId="76d68bbf-f36b-47b5-b208-3213fcab8197" providerId="ADAL" clId="{08C0F453-DFAB-44C5-A787-5D4C11E8667F}" dt="2021-11-01T10:00:57.256" v="3173" actId="1076"/>
          <ac:picMkLst>
            <pc:docMk/>
            <pc:sldMk cId="2548114544" sldId="1324"/>
            <ac:picMk id="8" creationId="{99E79116-9BB0-4B56-804E-83E0A9DF440A}"/>
          </ac:picMkLst>
        </pc:picChg>
      </pc:sldChg>
      <pc:sldChg chg="addSp delSp modSp mod ord modNotesTx">
        <pc:chgData name="succu@korea.edu" userId="76d68bbf-f36b-47b5-b208-3213fcab8197" providerId="ADAL" clId="{08C0F453-DFAB-44C5-A787-5D4C11E8667F}" dt="2021-11-01T16:14:46.191" v="6469"/>
        <pc:sldMkLst>
          <pc:docMk/>
          <pc:sldMk cId="3208856764" sldId="1325"/>
        </pc:sldMkLst>
        <pc:spChg chg="mod">
          <ac:chgData name="succu@korea.edu" userId="76d68bbf-f36b-47b5-b208-3213fcab8197" providerId="ADAL" clId="{08C0F453-DFAB-44C5-A787-5D4C11E8667F}" dt="2021-11-01T16:14:46.191" v="6469"/>
          <ac:spMkLst>
            <pc:docMk/>
            <pc:sldMk cId="3208856764" sldId="1325"/>
            <ac:spMk id="2" creationId="{911F3390-B7E5-48F4-B974-D3C23268F478}"/>
          </ac:spMkLst>
        </pc:spChg>
        <pc:spChg chg="del mod">
          <ac:chgData name="succu@korea.edu" userId="76d68bbf-f36b-47b5-b208-3213fcab8197" providerId="ADAL" clId="{08C0F453-DFAB-44C5-A787-5D4C11E8667F}" dt="2021-11-01T07:39:44.518" v="552" actId="478"/>
          <ac:spMkLst>
            <pc:docMk/>
            <pc:sldMk cId="3208856764" sldId="1325"/>
            <ac:spMk id="5" creationId="{0CBB1F86-290D-49EF-A248-559231A41E6C}"/>
          </ac:spMkLst>
        </pc:spChg>
        <pc:spChg chg="del mod">
          <ac:chgData name="succu@korea.edu" userId="76d68bbf-f36b-47b5-b208-3213fcab8197" providerId="ADAL" clId="{08C0F453-DFAB-44C5-A787-5D4C11E8667F}" dt="2021-11-01T07:37:49.496" v="455" actId="478"/>
          <ac:spMkLst>
            <pc:docMk/>
            <pc:sldMk cId="3208856764" sldId="1325"/>
            <ac:spMk id="6" creationId="{7B2AFBC4-DFDF-48A7-B175-C08E777846CE}"/>
          </ac:spMkLst>
        </pc:spChg>
        <pc:spChg chg="mod">
          <ac:chgData name="succu@korea.edu" userId="76d68bbf-f36b-47b5-b208-3213fcab8197" providerId="ADAL" clId="{08C0F453-DFAB-44C5-A787-5D4C11E8667F}" dt="2021-11-01T16:13:43.267" v="6460" actId="20577"/>
          <ac:spMkLst>
            <pc:docMk/>
            <pc:sldMk cId="3208856764" sldId="1325"/>
            <ac:spMk id="8" creationId="{9F3D5F30-DD91-4F36-8ABA-006CE570112D}"/>
          </ac:spMkLst>
        </pc:spChg>
        <pc:spChg chg="mod">
          <ac:chgData name="succu@korea.edu" userId="76d68bbf-f36b-47b5-b208-3213fcab8197" providerId="ADAL" clId="{08C0F453-DFAB-44C5-A787-5D4C11E8667F}" dt="2021-11-01T15:18:19.641" v="5758" actId="207"/>
          <ac:spMkLst>
            <pc:docMk/>
            <pc:sldMk cId="3208856764" sldId="1325"/>
            <ac:spMk id="9" creationId="{390BCDEB-2216-4DAF-9A7B-E5291B05D589}"/>
          </ac:spMkLst>
        </pc:spChg>
        <pc:spChg chg="add del mod">
          <ac:chgData name="succu@korea.edu" userId="76d68bbf-f36b-47b5-b208-3213fcab8197" providerId="ADAL" clId="{08C0F453-DFAB-44C5-A787-5D4C11E8667F}" dt="2021-11-01T07:29:17.575" v="84" actId="478"/>
          <ac:spMkLst>
            <pc:docMk/>
            <pc:sldMk cId="3208856764" sldId="1325"/>
            <ac:spMk id="33" creationId="{4EEDF4FC-6188-4C7B-BFB7-5FA790326731}"/>
          </ac:spMkLst>
        </pc:spChg>
        <pc:spChg chg="add del mod">
          <ac:chgData name="succu@korea.edu" userId="76d68bbf-f36b-47b5-b208-3213fcab8197" providerId="ADAL" clId="{08C0F453-DFAB-44C5-A787-5D4C11E8667F}" dt="2021-11-01T07:29:16.700" v="83" actId="478"/>
          <ac:spMkLst>
            <pc:docMk/>
            <pc:sldMk cId="3208856764" sldId="1325"/>
            <ac:spMk id="34" creationId="{1F949832-2565-48E5-BD6F-A4999137C45E}"/>
          </ac:spMkLst>
        </pc:spChg>
        <pc:spChg chg="add del mod">
          <ac:chgData name="succu@korea.edu" userId="76d68bbf-f36b-47b5-b208-3213fcab8197" providerId="ADAL" clId="{08C0F453-DFAB-44C5-A787-5D4C11E8667F}" dt="2021-11-01T07:29:20.230" v="85" actId="478"/>
          <ac:spMkLst>
            <pc:docMk/>
            <pc:sldMk cId="3208856764" sldId="1325"/>
            <ac:spMk id="35" creationId="{E025E44A-FACF-4CC2-A067-AF5EBB8E751D}"/>
          </ac:spMkLst>
        </pc:spChg>
        <pc:spChg chg="add del mod">
          <ac:chgData name="succu@korea.edu" userId="76d68bbf-f36b-47b5-b208-3213fcab8197" providerId="ADAL" clId="{08C0F453-DFAB-44C5-A787-5D4C11E8667F}" dt="2021-11-01T07:29:20.230" v="85" actId="478"/>
          <ac:spMkLst>
            <pc:docMk/>
            <pc:sldMk cId="3208856764" sldId="1325"/>
            <ac:spMk id="36" creationId="{CA52406A-50A0-423A-8ED9-8D65E0D06D01}"/>
          </ac:spMkLst>
        </pc:spChg>
        <pc:spChg chg="add del mod">
          <ac:chgData name="succu@korea.edu" userId="76d68bbf-f36b-47b5-b208-3213fcab8197" providerId="ADAL" clId="{08C0F453-DFAB-44C5-A787-5D4C11E8667F}" dt="2021-11-01T07:29:20.230" v="85" actId="478"/>
          <ac:spMkLst>
            <pc:docMk/>
            <pc:sldMk cId="3208856764" sldId="1325"/>
            <ac:spMk id="37" creationId="{99116671-6580-4042-B6F2-BA206561C1E4}"/>
          </ac:spMkLst>
        </pc:spChg>
        <pc:spChg chg="add del mod">
          <ac:chgData name="succu@korea.edu" userId="76d68bbf-f36b-47b5-b208-3213fcab8197" providerId="ADAL" clId="{08C0F453-DFAB-44C5-A787-5D4C11E8667F}" dt="2021-11-01T07:29:20.230" v="85" actId="478"/>
          <ac:spMkLst>
            <pc:docMk/>
            <pc:sldMk cId="3208856764" sldId="1325"/>
            <ac:spMk id="38" creationId="{6F4DCD57-8BB8-4437-A1A8-52BC509C9167}"/>
          </ac:spMkLst>
        </pc:spChg>
        <pc:spChg chg="add del mod">
          <ac:chgData name="succu@korea.edu" userId="76d68bbf-f36b-47b5-b208-3213fcab8197" providerId="ADAL" clId="{08C0F453-DFAB-44C5-A787-5D4C11E8667F}" dt="2021-11-01T07:29:20.230" v="85" actId="478"/>
          <ac:spMkLst>
            <pc:docMk/>
            <pc:sldMk cId="3208856764" sldId="1325"/>
            <ac:spMk id="39" creationId="{EDA59F4D-8716-4773-8476-F58D0E52961E}"/>
          </ac:spMkLst>
        </pc:spChg>
        <pc:spChg chg="add del mod">
          <ac:chgData name="succu@korea.edu" userId="76d68bbf-f36b-47b5-b208-3213fcab8197" providerId="ADAL" clId="{08C0F453-DFAB-44C5-A787-5D4C11E8667F}" dt="2021-11-01T07:29:20.230" v="85" actId="478"/>
          <ac:spMkLst>
            <pc:docMk/>
            <pc:sldMk cId="3208856764" sldId="1325"/>
            <ac:spMk id="40" creationId="{D6ED8007-87BF-43D0-B4D6-873BFCE3B3D4}"/>
          </ac:spMkLst>
        </pc:spChg>
        <pc:spChg chg="add mod">
          <ac:chgData name="succu@korea.edu" userId="76d68bbf-f36b-47b5-b208-3213fcab8197" providerId="ADAL" clId="{08C0F453-DFAB-44C5-A787-5D4C11E8667F}" dt="2021-11-01T07:42:54.833" v="596" actId="1036"/>
          <ac:spMkLst>
            <pc:docMk/>
            <pc:sldMk cId="3208856764" sldId="1325"/>
            <ac:spMk id="42" creationId="{F54846C2-D267-48BB-9E0A-0DB125B719CB}"/>
          </ac:spMkLst>
        </pc:spChg>
        <pc:spChg chg="add mod">
          <ac:chgData name="succu@korea.edu" userId="76d68bbf-f36b-47b5-b208-3213fcab8197" providerId="ADAL" clId="{08C0F453-DFAB-44C5-A787-5D4C11E8667F}" dt="2021-11-01T07:40:49.561" v="572" actId="1076"/>
          <ac:spMkLst>
            <pc:docMk/>
            <pc:sldMk cId="3208856764" sldId="1325"/>
            <ac:spMk id="44" creationId="{B79ABD89-05A5-4B46-AE0E-907BFFB95FF5}"/>
          </ac:spMkLst>
        </pc:spChg>
        <pc:spChg chg="add mod">
          <ac:chgData name="succu@korea.edu" userId="76d68bbf-f36b-47b5-b208-3213fcab8197" providerId="ADAL" clId="{08C0F453-DFAB-44C5-A787-5D4C11E8667F}" dt="2021-11-01T07:42:54.833" v="596" actId="1036"/>
          <ac:spMkLst>
            <pc:docMk/>
            <pc:sldMk cId="3208856764" sldId="1325"/>
            <ac:spMk id="45" creationId="{43B027A4-40FB-43ED-87DC-CD42A1AD5D20}"/>
          </ac:spMkLst>
        </pc:spChg>
        <pc:spChg chg="add mod">
          <ac:chgData name="succu@korea.edu" userId="76d68bbf-f36b-47b5-b208-3213fcab8197" providerId="ADAL" clId="{08C0F453-DFAB-44C5-A787-5D4C11E8667F}" dt="2021-11-01T07:42:54.833" v="596" actId="1036"/>
          <ac:spMkLst>
            <pc:docMk/>
            <pc:sldMk cId="3208856764" sldId="1325"/>
            <ac:spMk id="46" creationId="{7CCD3B63-5912-4CE8-89C2-D8D1DC5BECD7}"/>
          </ac:spMkLst>
        </pc:spChg>
        <pc:grpChg chg="add mod">
          <ac:chgData name="succu@korea.edu" userId="76d68bbf-f36b-47b5-b208-3213fcab8197" providerId="ADAL" clId="{08C0F453-DFAB-44C5-A787-5D4C11E8667F}" dt="2021-11-01T14:34:14.250" v="4761" actId="1076"/>
          <ac:grpSpMkLst>
            <pc:docMk/>
            <pc:sldMk cId="3208856764" sldId="1325"/>
            <ac:grpSpMk id="47" creationId="{60013DAC-D9C4-4B66-A915-088847BA79AE}"/>
          </ac:grpSpMkLst>
        </pc:grpChg>
        <pc:graphicFrameChg chg="del mod">
          <ac:chgData name="succu@korea.edu" userId="76d68bbf-f36b-47b5-b208-3213fcab8197" providerId="ADAL" clId="{08C0F453-DFAB-44C5-A787-5D4C11E8667F}" dt="2021-11-01T07:21:06.825" v="54" actId="478"/>
          <ac:graphicFrameMkLst>
            <pc:docMk/>
            <pc:sldMk cId="3208856764" sldId="1325"/>
            <ac:graphicFrameMk id="7" creationId="{DC4B778E-65DA-4D91-A10A-D88D1769E02B}"/>
          </ac:graphicFrameMkLst>
        </pc:graphicFrameChg>
        <pc:graphicFrameChg chg="add del mod">
          <ac:chgData name="succu@korea.edu" userId="76d68bbf-f36b-47b5-b208-3213fcab8197" providerId="ADAL" clId="{08C0F453-DFAB-44C5-A787-5D4C11E8667F}" dt="2021-11-01T06:40:44.032" v="35" actId="478"/>
          <ac:graphicFrameMkLst>
            <pc:docMk/>
            <pc:sldMk cId="3208856764" sldId="1325"/>
            <ac:graphicFrameMk id="10" creationId="{5F99621F-3187-45FA-A043-746D554C2716}"/>
          </ac:graphicFrameMkLst>
        </pc:graphicFrameChg>
        <pc:picChg chg="add del">
          <ac:chgData name="succu@korea.edu" userId="76d68bbf-f36b-47b5-b208-3213fcab8197" providerId="ADAL" clId="{08C0F453-DFAB-44C5-A787-5D4C11E8667F}" dt="2021-11-01T07:19:07.882" v="41" actId="478"/>
          <ac:picMkLst>
            <pc:docMk/>
            <pc:sldMk cId="3208856764" sldId="1325"/>
            <ac:picMk id="11" creationId="{9CF2DF7B-9A61-470A-ADC4-0D13C18A4441}"/>
          </ac:picMkLst>
        </pc:picChg>
        <pc:picChg chg="add del">
          <ac:chgData name="succu@korea.edu" userId="76d68bbf-f36b-47b5-b208-3213fcab8197" providerId="ADAL" clId="{08C0F453-DFAB-44C5-A787-5D4C11E8667F}" dt="2021-11-01T07:19:16.113" v="43" actId="478"/>
          <ac:picMkLst>
            <pc:docMk/>
            <pc:sldMk cId="3208856764" sldId="1325"/>
            <ac:picMk id="13" creationId="{0C6D95BF-2961-401C-A12B-655A2FC86657}"/>
          </ac:picMkLst>
        </pc:picChg>
        <pc:picChg chg="add del mod">
          <ac:chgData name="succu@korea.edu" userId="76d68bbf-f36b-47b5-b208-3213fcab8197" providerId="ADAL" clId="{08C0F453-DFAB-44C5-A787-5D4C11E8667F}" dt="2021-11-01T07:19:44.784" v="48" actId="478"/>
          <ac:picMkLst>
            <pc:docMk/>
            <pc:sldMk cId="3208856764" sldId="1325"/>
            <ac:picMk id="14" creationId="{46AF5F93-1DDB-4287-8210-D177B12BC955}"/>
          </ac:picMkLst>
        </pc:picChg>
        <pc:picChg chg="add del mod">
          <ac:chgData name="succu@korea.edu" userId="76d68bbf-f36b-47b5-b208-3213fcab8197" providerId="ADAL" clId="{08C0F453-DFAB-44C5-A787-5D4C11E8667F}" dt="2021-11-01T07:21:08.432" v="55" actId="478"/>
          <ac:picMkLst>
            <pc:docMk/>
            <pc:sldMk cId="3208856764" sldId="1325"/>
            <ac:picMk id="15" creationId="{1AF7FC75-CCC6-4F4E-B538-D19F43EE5E1C}"/>
          </ac:picMkLst>
        </pc:picChg>
        <pc:picChg chg="add mod">
          <ac:chgData name="succu@korea.edu" userId="76d68bbf-f36b-47b5-b208-3213fcab8197" providerId="ADAL" clId="{08C0F453-DFAB-44C5-A787-5D4C11E8667F}" dt="2021-11-01T07:40:39.970" v="568" actId="164"/>
          <ac:picMkLst>
            <pc:docMk/>
            <pc:sldMk cId="3208856764" sldId="1325"/>
            <ac:picMk id="16" creationId="{400466E4-4971-43D0-91AF-257AD1C8328C}"/>
          </ac:picMkLst>
        </pc:picChg>
        <pc:picChg chg="add del">
          <ac:chgData name="succu@korea.edu" userId="76d68bbf-f36b-47b5-b208-3213fcab8197" providerId="ADAL" clId="{08C0F453-DFAB-44C5-A787-5D4C11E8667F}" dt="2021-11-01T07:27:41.542" v="66" actId="478"/>
          <ac:picMkLst>
            <pc:docMk/>
            <pc:sldMk cId="3208856764" sldId="1325"/>
            <ac:picMk id="17" creationId="{EDC40DDE-07EF-4D6B-BE6C-1B559F22C7CB}"/>
          </ac:picMkLst>
        </pc:picChg>
        <pc:picChg chg="add del mod">
          <ac:chgData name="succu@korea.edu" userId="76d68bbf-f36b-47b5-b208-3213fcab8197" providerId="ADAL" clId="{08C0F453-DFAB-44C5-A787-5D4C11E8667F}" dt="2021-11-01T07:30:07.866" v="94" actId="478"/>
          <ac:picMkLst>
            <pc:docMk/>
            <pc:sldMk cId="3208856764" sldId="1325"/>
            <ac:picMk id="18" creationId="{77D76772-ED65-40DE-8734-98DC5A523120}"/>
          </ac:picMkLst>
        </pc:picChg>
        <pc:picChg chg="add del mod">
          <ac:chgData name="succu@korea.edu" userId="76d68bbf-f36b-47b5-b208-3213fcab8197" providerId="ADAL" clId="{08C0F453-DFAB-44C5-A787-5D4C11E8667F}" dt="2021-11-01T07:29:20.230" v="85" actId="478"/>
          <ac:picMkLst>
            <pc:docMk/>
            <pc:sldMk cId="3208856764" sldId="1325"/>
            <ac:picMk id="19" creationId="{E3789E37-5820-4336-BE4F-9475DE6CF9F6}"/>
          </ac:picMkLst>
        </pc:picChg>
        <pc:picChg chg="add del mod">
          <ac:chgData name="succu@korea.edu" userId="76d68bbf-f36b-47b5-b208-3213fcab8197" providerId="ADAL" clId="{08C0F453-DFAB-44C5-A787-5D4C11E8667F}" dt="2021-11-01T07:29:20.230" v="85" actId="478"/>
          <ac:picMkLst>
            <pc:docMk/>
            <pc:sldMk cId="3208856764" sldId="1325"/>
            <ac:picMk id="20" creationId="{8E60B887-97D5-4CB3-B83E-23CC01C79BE3}"/>
          </ac:picMkLst>
        </pc:picChg>
        <pc:picChg chg="add del mod">
          <ac:chgData name="succu@korea.edu" userId="76d68bbf-f36b-47b5-b208-3213fcab8197" providerId="ADAL" clId="{08C0F453-DFAB-44C5-A787-5D4C11E8667F}" dt="2021-11-01T07:29:20.230" v="85" actId="478"/>
          <ac:picMkLst>
            <pc:docMk/>
            <pc:sldMk cId="3208856764" sldId="1325"/>
            <ac:picMk id="21" creationId="{0342D947-397E-4B18-9D99-36E6C0E729A9}"/>
          </ac:picMkLst>
        </pc:picChg>
        <pc:picChg chg="add del mod">
          <ac:chgData name="succu@korea.edu" userId="76d68bbf-f36b-47b5-b208-3213fcab8197" providerId="ADAL" clId="{08C0F453-DFAB-44C5-A787-5D4C11E8667F}" dt="2021-11-01T07:29:20.230" v="85" actId="478"/>
          <ac:picMkLst>
            <pc:docMk/>
            <pc:sldMk cId="3208856764" sldId="1325"/>
            <ac:picMk id="22" creationId="{6170820C-0F07-47B7-8477-FF2DBC9FBF4A}"/>
          </ac:picMkLst>
        </pc:picChg>
        <pc:picChg chg="add del mod">
          <ac:chgData name="succu@korea.edu" userId="76d68bbf-f36b-47b5-b208-3213fcab8197" providerId="ADAL" clId="{08C0F453-DFAB-44C5-A787-5D4C11E8667F}" dt="2021-11-01T07:29:20.230" v="85" actId="478"/>
          <ac:picMkLst>
            <pc:docMk/>
            <pc:sldMk cId="3208856764" sldId="1325"/>
            <ac:picMk id="23" creationId="{4919E94C-B043-43CB-A3DD-41703A324A22}"/>
          </ac:picMkLst>
        </pc:picChg>
        <pc:picChg chg="add del mod">
          <ac:chgData name="succu@korea.edu" userId="76d68bbf-f36b-47b5-b208-3213fcab8197" providerId="ADAL" clId="{08C0F453-DFAB-44C5-A787-5D4C11E8667F}" dt="2021-11-01T07:29:20.230" v="85" actId="478"/>
          <ac:picMkLst>
            <pc:docMk/>
            <pc:sldMk cId="3208856764" sldId="1325"/>
            <ac:picMk id="24" creationId="{B35ECFD8-AF93-45CE-B1A0-C71E4910EFC0}"/>
          </ac:picMkLst>
        </pc:picChg>
        <pc:picChg chg="add del mod">
          <ac:chgData name="succu@korea.edu" userId="76d68bbf-f36b-47b5-b208-3213fcab8197" providerId="ADAL" clId="{08C0F453-DFAB-44C5-A787-5D4C11E8667F}" dt="2021-11-01T07:29:20.230" v="85" actId="478"/>
          <ac:picMkLst>
            <pc:docMk/>
            <pc:sldMk cId="3208856764" sldId="1325"/>
            <ac:picMk id="25" creationId="{BCC443A1-581A-4BA2-A27C-596E74364310}"/>
          </ac:picMkLst>
        </pc:picChg>
        <pc:picChg chg="add del mod">
          <ac:chgData name="succu@korea.edu" userId="76d68bbf-f36b-47b5-b208-3213fcab8197" providerId="ADAL" clId="{08C0F453-DFAB-44C5-A787-5D4C11E8667F}" dt="2021-11-01T07:29:20.230" v="85" actId="478"/>
          <ac:picMkLst>
            <pc:docMk/>
            <pc:sldMk cId="3208856764" sldId="1325"/>
            <ac:picMk id="26" creationId="{40CD26D3-EA19-4B61-944D-74CB9A9CB03E}"/>
          </ac:picMkLst>
        </pc:picChg>
        <pc:picChg chg="add del mod">
          <ac:chgData name="succu@korea.edu" userId="76d68bbf-f36b-47b5-b208-3213fcab8197" providerId="ADAL" clId="{08C0F453-DFAB-44C5-A787-5D4C11E8667F}" dt="2021-11-01T07:29:20.230" v="85" actId="478"/>
          <ac:picMkLst>
            <pc:docMk/>
            <pc:sldMk cId="3208856764" sldId="1325"/>
            <ac:picMk id="27" creationId="{B6057AFF-D87B-495A-8800-607F54BC31A4}"/>
          </ac:picMkLst>
        </pc:picChg>
        <pc:picChg chg="add del mod">
          <ac:chgData name="succu@korea.edu" userId="76d68bbf-f36b-47b5-b208-3213fcab8197" providerId="ADAL" clId="{08C0F453-DFAB-44C5-A787-5D4C11E8667F}" dt="2021-11-01T07:29:20.230" v="85" actId="478"/>
          <ac:picMkLst>
            <pc:docMk/>
            <pc:sldMk cId="3208856764" sldId="1325"/>
            <ac:picMk id="28" creationId="{E36C4AEB-7423-468C-A8AB-BBDF18393C18}"/>
          </ac:picMkLst>
        </pc:picChg>
        <pc:picChg chg="add del mod">
          <ac:chgData name="succu@korea.edu" userId="76d68bbf-f36b-47b5-b208-3213fcab8197" providerId="ADAL" clId="{08C0F453-DFAB-44C5-A787-5D4C11E8667F}" dt="2021-11-01T07:29:20.230" v="85" actId="478"/>
          <ac:picMkLst>
            <pc:docMk/>
            <pc:sldMk cId="3208856764" sldId="1325"/>
            <ac:picMk id="29" creationId="{26C42FAA-AC42-43CA-8ACB-9D24A5E7A9B9}"/>
          </ac:picMkLst>
        </pc:picChg>
        <pc:picChg chg="add del mod">
          <ac:chgData name="succu@korea.edu" userId="76d68bbf-f36b-47b5-b208-3213fcab8197" providerId="ADAL" clId="{08C0F453-DFAB-44C5-A787-5D4C11E8667F}" dt="2021-11-01T07:29:20.230" v="85" actId="478"/>
          <ac:picMkLst>
            <pc:docMk/>
            <pc:sldMk cId="3208856764" sldId="1325"/>
            <ac:picMk id="30" creationId="{E05C6725-7CF0-48F0-B967-B65705465926}"/>
          </ac:picMkLst>
        </pc:picChg>
        <pc:picChg chg="add del mod">
          <ac:chgData name="succu@korea.edu" userId="76d68bbf-f36b-47b5-b208-3213fcab8197" providerId="ADAL" clId="{08C0F453-DFAB-44C5-A787-5D4C11E8667F}" dt="2021-11-01T07:29:20.230" v="85" actId="478"/>
          <ac:picMkLst>
            <pc:docMk/>
            <pc:sldMk cId="3208856764" sldId="1325"/>
            <ac:picMk id="31" creationId="{97401991-D9A9-49D8-BCA8-FBD98FDA7F08}"/>
          </ac:picMkLst>
        </pc:picChg>
        <pc:picChg chg="add del mod">
          <ac:chgData name="succu@korea.edu" userId="76d68bbf-f36b-47b5-b208-3213fcab8197" providerId="ADAL" clId="{08C0F453-DFAB-44C5-A787-5D4C11E8667F}" dt="2021-11-01T07:29:20.230" v="85" actId="478"/>
          <ac:picMkLst>
            <pc:docMk/>
            <pc:sldMk cId="3208856764" sldId="1325"/>
            <ac:picMk id="32" creationId="{8D3C3F28-9B23-4652-9826-20CAD63E3F98}"/>
          </ac:picMkLst>
        </pc:picChg>
        <pc:picChg chg="add del mod">
          <ac:chgData name="succu@korea.edu" userId="76d68bbf-f36b-47b5-b208-3213fcab8197" providerId="ADAL" clId="{08C0F453-DFAB-44C5-A787-5D4C11E8667F}" dt="2021-11-01T07:30:28.890" v="100" actId="478"/>
          <ac:picMkLst>
            <pc:docMk/>
            <pc:sldMk cId="3208856764" sldId="1325"/>
            <ac:picMk id="41" creationId="{88AB963A-A2C3-4F14-B1DC-926DA5899EE3}"/>
          </ac:picMkLst>
        </pc:picChg>
        <pc:picChg chg="add mod ord">
          <ac:chgData name="succu@korea.edu" userId="76d68bbf-f36b-47b5-b208-3213fcab8197" providerId="ADAL" clId="{08C0F453-DFAB-44C5-A787-5D4C11E8667F}" dt="2021-11-01T07:40:39.970" v="568" actId="164"/>
          <ac:picMkLst>
            <pc:docMk/>
            <pc:sldMk cId="3208856764" sldId="1325"/>
            <ac:picMk id="43" creationId="{4D3ECD04-C41E-4A28-AC0F-CE5D5DE3B64C}"/>
          </ac:picMkLst>
        </pc:picChg>
      </pc:sldChg>
      <pc:sldChg chg="addSp delSp modSp add mod ord modAnim modNotesTx">
        <pc:chgData name="succu@korea.edu" userId="76d68bbf-f36b-47b5-b208-3213fcab8197" providerId="ADAL" clId="{08C0F453-DFAB-44C5-A787-5D4C11E8667F}" dt="2021-11-01T15:18:45.415" v="5762"/>
        <pc:sldMkLst>
          <pc:docMk/>
          <pc:sldMk cId="3984515398" sldId="1326"/>
        </pc:sldMkLst>
        <pc:spChg chg="mod">
          <ac:chgData name="succu@korea.edu" userId="76d68bbf-f36b-47b5-b208-3213fcab8197" providerId="ADAL" clId="{08C0F453-DFAB-44C5-A787-5D4C11E8667F}" dt="2021-11-01T07:51:35.857" v="690"/>
          <ac:spMkLst>
            <pc:docMk/>
            <pc:sldMk cId="3984515398" sldId="1326"/>
            <ac:spMk id="2" creationId="{911F3390-B7E5-48F4-B974-D3C23268F478}"/>
          </ac:spMkLst>
        </pc:spChg>
        <pc:spChg chg="del mod">
          <ac:chgData name="succu@korea.edu" userId="76d68bbf-f36b-47b5-b208-3213fcab8197" providerId="ADAL" clId="{08C0F453-DFAB-44C5-A787-5D4C11E8667F}" dt="2021-11-01T07:49:18.807" v="655" actId="478"/>
          <ac:spMkLst>
            <pc:docMk/>
            <pc:sldMk cId="3984515398" sldId="1326"/>
            <ac:spMk id="8" creationId="{9F3D5F30-DD91-4F36-8ABA-006CE570112D}"/>
          </ac:spMkLst>
        </pc:spChg>
        <pc:spChg chg="del mod">
          <ac:chgData name="succu@korea.edu" userId="76d68bbf-f36b-47b5-b208-3213fcab8197" providerId="ADAL" clId="{08C0F453-DFAB-44C5-A787-5D4C11E8667F}" dt="2021-11-01T07:51:41.206" v="694" actId="478"/>
          <ac:spMkLst>
            <pc:docMk/>
            <pc:sldMk cId="3984515398" sldId="1326"/>
            <ac:spMk id="9" creationId="{390BCDEB-2216-4DAF-9A7B-E5291B05D589}"/>
          </ac:spMkLst>
        </pc:spChg>
        <pc:spChg chg="add mod">
          <ac:chgData name="succu@korea.edu" userId="76d68bbf-f36b-47b5-b208-3213fcab8197" providerId="ADAL" clId="{08C0F453-DFAB-44C5-A787-5D4C11E8667F}" dt="2021-11-01T07:59:50.521" v="1092" actId="14100"/>
          <ac:spMkLst>
            <pc:docMk/>
            <pc:sldMk cId="3984515398" sldId="1326"/>
            <ac:spMk id="15" creationId="{2EF2D186-ED69-46EA-AF3A-433B8F03177E}"/>
          </ac:spMkLst>
        </pc:spChg>
        <pc:spChg chg="add mod">
          <ac:chgData name="succu@korea.edu" userId="76d68bbf-f36b-47b5-b208-3213fcab8197" providerId="ADAL" clId="{08C0F453-DFAB-44C5-A787-5D4C11E8667F}" dt="2021-11-01T07:58:39.046" v="952" actId="1076"/>
          <ac:spMkLst>
            <pc:docMk/>
            <pc:sldMk cId="3984515398" sldId="1326"/>
            <ac:spMk id="21" creationId="{7657F999-CBF6-4D7B-B5A9-93BFF74ECB69}"/>
          </ac:spMkLst>
        </pc:spChg>
        <pc:spChg chg="add mod">
          <ac:chgData name="succu@korea.edu" userId="76d68bbf-f36b-47b5-b208-3213fcab8197" providerId="ADAL" clId="{08C0F453-DFAB-44C5-A787-5D4C11E8667F}" dt="2021-11-01T07:58:35.303" v="951" actId="1036"/>
          <ac:spMkLst>
            <pc:docMk/>
            <pc:sldMk cId="3984515398" sldId="1326"/>
            <ac:spMk id="23" creationId="{65D8EC5D-E4AB-4B35-89F3-6E11392F0E4A}"/>
          </ac:spMkLst>
        </pc:spChg>
        <pc:spChg chg="add mod">
          <ac:chgData name="succu@korea.edu" userId="76d68bbf-f36b-47b5-b208-3213fcab8197" providerId="ADAL" clId="{08C0F453-DFAB-44C5-A787-5D4C11E8667F}" dt="2021-11-01T07:58:20.136" v="943" actId="1076"/>
          <ac:spMkLst>
            <pc:docMk/>
            <pc:sldMk cId="3984515398" sldId="1326"/>
            <ac:spMk id="24" creationId="{D5B99132-FE22-4798-BA19-7AE48C5988E8}"/>
          </ac:spMkLst>
        </pc:spChg>
        <pc:spChg chg="del">
          <ac:chgData name="succu@korea.edu" userId="76d68bbf-f36b-47b5-b208-3213fcab8197" providerId="ADAL" clId="{08C0F453-DFAB-44C5-A787-5D4C11E8667F}" dt="2021-11-01T07:43:09.446" v="602" actId="478"/>
          <ac:spMkLst>
            <pc:docMk/>
            <pc:sldMk cId="3984515398" sldId="1326"/>
            <ac:spMk id="42" creationId="{F54846C2-D267-48BB-9E0A-0DB125B719CB}"/>
          </ac:spMkLst>
        </pc:spChg>
        <pc:spChg chg="del">
          <ac:chgData name="succu@korea.edu" userId="76d68bbf-f36b-47b5-b208-3213fcab8197" providerId="ADAL" clId="{08C0F453-DFAB-44C5-A787-5D4C11E8667F}" dt="2021-11-01T07:43:10.879" v="603" actId="478"/>
          <ac:spMkLst>
            <pc:docMk/>
            <pc:sldMk cId="3984515398" sldId="1326"/>
            <ac:spMk id="44" creationId="{B79ABD89-05A5-4B46-AE0E-907BFFB95FF5}"/>
          </ac:spMkLst>
        </pc:spChg>
        <pc:spChg chg="del">
          <ac:chgData name="succu@korea.edu" userId="76d68bbf-f36b-47b5-b208-3213fcab8197" providerId="ADAL" clId="{08C0F453-DFAB-44C5-A787-5D4C11E8667F}" dt="2021-11-01T07:43:07.949" v="600" actId="478"/>
          <ac:spMkLst>
            <pc:docMk/>
            <pc:sldMk cId="3984515398" sldId="1326"/>
            <ac:spMk id="45" creationId="{43B027A4-40FB-43ED-87DC-CD42A1AD5D20}"/>
          </ac:spMkLst>
        </pc:spChg>
        <pc:spChg chg="del">
          <ac:chgData name="succu@korea.edu" userId="76d68bbf-f36b-47b5-b208-3213fcab8197" providerId="ADAL" clId="{08C0F453-DFAB-44C5-A787-5D4C11E8667F}" dt="2021-11-01T07:43:08.510" v="601" actId="478"/>
          <ac:spMkLst>
            <pc:docMk/>
            <pc:sldMk cId="3984515398" sldId="1326"/>
            <ac:spMk id="46" creationId="{7CCD3B63-5912-4CE8-89C2-D8D1DC5BECD7}"/>
          </ac:spMkLst>
        </pc:spChg>
        <pc:grpChg chg="add del mod">
          <ac:chgData name="succu@korea.edu" userId="76d68bbf-f36b-47b5-b208-3213fcab8197" providerId="ADAL" clId="{08C0F453-DFAB-44C5-A787-5D4C11E8667F}" dt="2021-11-01T07:57:57.117" v="937" actId="165"/>
          <ac:grpSpMkLst>
            <pc:docMk/>
            <pc:sldMk cId="3984515398" sldId="1326"/>
            <ac:grpSpMk id="14" creationId="{3CFB46F3-84FE-49CB-BE10-4D507A5537DF}"/>
          </ac:grpSpMkLst>
        </pc:grpChg>
        <pc:grpChg chg="del">
          <ac:chgData name="succu@korea.edu" userId="76d68bbf-f36b-47b5-b208-3213fcab8197" providerId="ADAL" clId="{08C0F453-DFAB-44C5-A787-5D4C11E8667F}" dt="2021-11-01T07:43:06.470" v="599" actId="478"/>
          <ac:grpSpMkLst>
            <pc:docMk/>
            <pc:sldMk cId="3984515398" sldId="1326"/>
            <ac:grpSpMk id="47" creationId="{60013DAC-D9C4-4B66-A915-088847BA79AE}"/>
          </ac:grpSpMkLst>
        </pc:grpChg>
        <pc:picChg chg="add del mod modCrop">
          <ac:chgData name="succu@korea.edu" userId="76d68bbf-f36b-47b5-b208-3213fcab8197" providerId="ADAL" clId="{08C0F453-DFAB-44C5-A787-5D4C11E8667F}" dt="2021-11-01T07:53:01.175" v="704" actId="478"/>
          <ac:picMkLst>
            <pc:docMk/>
            <pc:sldMk cId="3984515398" sldId="1326"/>
            <ac:picMk id="5" creationId="{CC727517-9795-4F67-B708-D3C4F0089864}"/>
          </ac:picMkLst>
        </pc:picChg>
        <pc:picChg chg="add del mod topLvl modCrop">
          <ac:chgData name="succu@korea.edu" userId="76d68bbf-f36b-47b5-b208-3213fcab8197" providerId="ADAL" clId="{08C0F453-DFAB-44C5-A787-5D4C11E8667F}" dt="2021-11-01T08:23:43.477" v="1148" actId="14100"/>
          <ac:picMkLst>
            <pc:docMk/>
            <pc:sldMk cId="3984515398" sldId="1326"/>
            <ac:picMk id="7" creationId="{6AD41F59-69C2-49BF-9CB4-BD5730334385}"/>
          </ac:picMkLst>
        </pc:picChg>
        <pc:picChg chg="add mod topLvl modCrop">
          <ac:chgData name="succu@korea.edu" userId="76d68bbf-f36b-47b5-b208-3213fcab8197" providerId="ADAL" clId="{08C0F453-DFAB-44C5-A787-5D4C11E8667F}" dt="2021-11-01T07:58:20.136" v="943" actId="1076"/>
          <ac:picMkLst>
            <pc:docMk/>
            <pc:sldMk cId="3984515398" sldId="1326"/>
            <ac:picMk id="11" creationId="{5BB11844-5E3A-48C0-B57E-D34490BF132E}"/>
          </ac:picMkLst>
        </pc:picChg>
        <pc:picChg chg="add del mod">
          <ac:chgData name="succu@korea.edu" userId="76d68bbf-f36b-47b5-b208-3213fcab8197" providerId="ADAL" clId="{08C0F453-DFAB-44C5-A787-5D4C11E8667F}" dt="2021-11-01T07:54:05.690" v="718" actId="22"/>
          <ac:picMkLst>
            <pc:docMk/>
            <pc:sldMk cId="3984515398" sldId="1326"/>
            <ac:picMk id="13" creationId="{2179163F-9667-4288-9CBA-1A2BEDFE3E97}"/>
          </ac:picMkLst>
        </pc:picChg>
      </pc:sldChg>
      <pc:sldChg chg="addSp delSp modSp new mod ord modNotesTx">
        <pc:chgData name="succu@korea.edu" userId="76d68bbf-f36b-47b5-b208-3213fcab8197" providerId="ADAL" clId="{08C0F453-DFAB-44C5-A787-5D4C11E8667F}" dt="2021-11-01T15:18:13.477" v="5757"/>
        <pc:sldMkLst>
          <pc:docMk/>
          <pc:sldMk cId="1621634312" sldId="1327"/>
        </pc:sldMkLst>
        <pc:spChg chg="mod">
          <ac:chgData name="succu@korea.edu" userId="76d68bbf-f36b-47b5-b208-3213fcab8197" providerId="ADAL" clId="{08C0F453-DFAB-44C5-A787-5D4C11E8667F}" dt="2021-11-01T07:54:30.017" v="723"/>
          <ac:spMkLst>
            <pc:docMk/>
            <pc:sldMk cId="1621634312" sldId="1327"/>
            <ac:spMk id="2" creationId="{BA5C0F43-04F5-4392-B41E-C57E6E48D047}"/>
          </ac:spMkLst>
        </pc:spChg>
        <pc:spChg chg="add mod">
          <ac:chgData name="succu@korea.edu" userId="76d68bbf-f36b-47b5-b208-3213fcab8197" providerId="ADAL" clId="{08C0F453-DFAB-44C5-A787-5D4C11E8667F}" dt="2021-11-01T14:37:54.055" v="4833" actId="555"/>
          <ac:spMkLst>
            <pc:docMk/>
            <pc:sldMk cId="1621634312" sldId="1327"/>
            <ac:spMk id="3" creationId="{00804498-39E4-44E4-A4D6-303273FC641F}"/>
          </ac:spMkLst>
        </pc:spChg>
        <pc:spChg chg="del">
          <ac:chgData name="succu@korea.edu" userId="76d68bbf-f36b-47b5-b208-3213fcab8197" providerId="ADAL" clId="{08C0F453-DFAB-44C5-A787-5D4C11E8667F}" dt="2021-11-01T07:54:23.237" v="722" actId="478"/>
          <ac:spMkLst>
            <pc:docMk/>
            <pc:sldMk cId="1621634312" sldId="1327"/>
            <ac:spMk id="3" creationId="{407F8215-4A0D-4BAC-97B1-E0C9C5485E62}"/>
          </ac:spMkLst>
        </pc:spChg>
        <pc:spChg chg="add mod">
          <ac:chgData name="succu@korea.edu" userId="76d68bbf-f36b-47b5-b208-3213fcab8197" providerId="ADAL" clId="{08C0F453-DFAB-44C5-A787-5D4C11E8667F}" dt="2021-11-01T07:54:33.477" v="724"/>
          <ac:spMkLst>
            <pc:docMk/>
            <pc:sldMk cId="1621634312" sldId="1327"/>
            <ac:spMk id="4" creationId="{0ECE78E7-58E9-4292-B9D3-B0C237A9CDC1}"/>
          </ac:spMkLst>
        </pc:spChg>
        <pc:spChg chg="add del mod">
          <ac:chgData name="succu@korea.edu" userId="76d68bbf-f36b-47b5-b208-3213fcab8197" providerId="ADAL" clId="{08C0F453-DFAB-44C5-A787-5D4C11E8667F}" dt="2021-11-01T08:55:08.125" v="1475" actId="478"/>
          <ac:spMkLst>
            <pc:docMk/>
            <pc:sldMk cId="1621634312" sldId="1327"/>
            <ac:spMk id="7" creationId="{7A5FE3AF-ED6C-4704-A97B-82078B7B0F05}"/>
          </ac:spMkLst>
        </pc:spChg>
        <pc:spChg chg="add del mod">
          <ac:chgData name="succu@korea.edu" userId="76d68bbf-f36b-47b5-b208-3213fcab8197" providerId="ADAL" clId="{08C0F453-DFAB-44C5-A787-5D4C11E8667F}" dt="2021-11-01T08:33:08.249" v="1160" actId="11529"/>
          <ac:spMkLst>
            <pc:docMk/>
            <pc:sldMk cId="1621634312" sldId="1327"/>
            <ac:spMk id="8" creationId="{0FA511C5-0055-4B6F-A968-8F652F326CBA}"/>
          </ac:spMkLst>
        </pc:spChg>
        <pc:spChg chg="add mod">
          <ac:chgData name="succu@korea.edu" userId="76d68bbf-f36b-47b5-b208-3213fcab8197" providerId="ADAL" clId="{08C0F453-DFAB-44C5-A787-5D4C11E8667F}" dt="2021-11-01T14:37:51.508" v="4832" actId="554"/>
          <ac:spMkLst>
            <pc:docMk/>
            <pc:sldMk cId="1621634312" sldId="1327"/>
            <ac:spMk id="9" creationId="{3242C3AA-FF95-4A13-B904-7A4112B8C4D8}"/>
          </ac:spMkLst>
        </pc:spChg>
        <pc:spChg chg="add mod">
          <ac:chgData name="succu@korea.edu" userId="76d68bbf-f36b-47b5-b208-3213fcab8197" providerId="ADAL" clId="{08C0F453-DFAB-44C5-A787-5D4C11E8667F}" dt="2021-11-01T14:39:27.350" v="4844" actId="1076"/>
          <ac:spMkLst>
            <pc:docMk/>
            <pc:sldMk cId="1621634312" sldId="1327"/>
            <ac:spMk id="10" creationId="{EED1099E-FD82-4EB5-BADB-8869DDFF29B0}"/>
          </ac:spMkLst>
        </pc:spChg>
        <pc:spChg chg="add mod">
          <ac:chgData name="succu@korea.edu" userId="76d68bbf-f36b-47b5-b208-3213fcab8197" providerId="ADAL" clId="{08C0F453-DFAB-44C5-A787-5D4C11E8667F}" dt="2021-11-01T14:39:27.350" v="4844" actId="1076"/>
          <ac:spMkLst>
            <pc:docMk/>
            <pc:sldMk cId="1621634312" sldId="1327"/>
            <ac:spMk id="11" creationId="{1B028177-FA69-4C13-ACE0-F27D7DC76651}"/>
          </ac:spMkLst>
        </pc:spChg>
        <pc:spChg chg="add mod">
          <ac:chgData name="succu@korea.edu" userId="76d68bbf-f36b-47b5-b208-3213fcab8197" providerId="ADAL" clId="{08C0F453-DFAB-44C5-A787-5D4C11E8667F}" dt="2021-11-01T14:37:54.055" v="4833" actId="555"/>
          <ac:spMkLst>
            <pc:docMk/>
            <pc:sldMk cId="1621634312" sldId="1327"/>
            <ac:spMk id="12" creationId="{05F2E7B0-274A-4AEE-8304-B8024F2BACE2}"/>
          </ac:spMkLst>
        </pc:spChg>
        <pc:spChg chg="add del mod">
          <ac:chgData name="succu@korea.edu" userId="76d68bbf-f36b-47b5-b208-3213fcab8197" providerId="ADAL" clId="{08C0F453-DFAB-44C5-A787-5D4C11E8667F}" dt="2021-11-01T08:43:51.087" v="1372" actId="478"/>
          <ac:spMkLst>
            <pc:docMk/>
            <pc:sldMk cId="1621634312" sldId="1327"/>
            <ac:spMk id="13" creationId="{CD7A2D4B-99EC-43E4-87FA-EA906EB794A6}"/>
          </ac:spMkLst>
        </pc:spChg>
        <pc:spChg chg="add del mod">
          <ac:chgData name="succu@korea.edu" userId="76d68bbf-f36b-47b5-b208-3213fcab8197" providerId="ADAL" clId="{08C0F453-DFAB-44C5-A787-5D4C11E8667F}" dt="2021-11-01T08:43:51.719" v="1373" actId="478"/>
          <ac:spMkLst>
            <pc:docMk/>
            <pc:sldMk cId="1621634312" sldId="1327"/>
            <ac:spMk id="14" creationId="{73F97CA0-F7AD-4C22-A879-F07A10DF6D44}"/>
          </ac:spMkLst>
        </pc:spChg>
        <pc:spChg chg="add del mod">
          <ac:chgData name="succu@korea.edu" userId="76d68bbf-f36b-47b5-b208-3213fcab8197" providerId="ADAL" clId="{08C0F453-DFAB-44C5-A787-5D4C11E8667F}" dt="2021-11-01T08:43:48.519" v="1371" actId="478"/>
          <ac:spMkLst>
            <pc:docMk/>
            <pc:sldMk cId="1621634312" sldId="1327"/>
            <ac:spMk id="15" creationId="{2CE77740-42EF-40E0-860C-6DAEDEFC922D}"/>
          </ac:spMkLst>
        </pc:spChg>
        <pc:spChg chg="add mod">
          <ac:chgData name="succu@korea.edu" userId="76d68bbf-f36b-47b5-b208-3213fcab8197" providerId="ADAL" clId="{08C0F453-DFAB-44C5-A787-5D4C11E8667F}" dt="2021-11-01T14:39:27.350" v="4844" actId="1076"/>
          <ac:spMkLst>
            <pc:docMk/>
            <pc:sldMk cId="1621634312" sldId="1327"/>
            <ac:spMk id="16" creationId="{DB743502-34DD-470B-B21B-428DA64C7195}"/>
          </ac:spMkLst>
        </pc:spChg>
        <pc:spChg chg="add mod">
          <ac:chgData name="succu@korea.edu" userId="76d68bbf-f36b-47b5-b208-3213fcab8197" providerId="ADAL" clId="{08C0F453-DFAB-44C5-A787-5D4C11E8667F}" dt="2021-11-01T14:37:51.508" v="4832" actId="554"/>
          <ac:spMkLst>
            <pc:docMk/>
            <pc:sldMk cId="1621634312" sldId="1327"/>
            <ac:spMk id="17" creationId="{D9EEA608-339F-4754-83F0-400F2DE5393D}"/>
          </ac:spMkLst>
        </pc:spChg>
        <pc:spChg chg="add mod">
          <ac:chgData name="succu@korea.edu" userId="76d68bbf-f36b-47b5-b208-3213fcab8197" providerId="ADAL" clId="{08C0F453-DFAB-44C5-A787-5D4C11E8667F}" dt="2021-11-01T14:39:27.350" v="4844" actId="1076"/>
          <ac:spMkLst>
            <pc:docMk/>
            <pc:sldMk cId="1621634312" sldId="1327"/>
            <ac:spMk id="18" creationId="{6E0A20C8-1C7F-4250-8BDB-D6B5900154ED}"/>
          </ac:spMkLst>
        </pc:spChg>
        <pc:spChg chg="add mod">
          <ac:chgData name="succu@korea.edu" userId="76d68bbf-f36b-47b5-b208-3213fcab8197" providerId="ADAL" clId="{08C0F453-DFAB-44C5-A787-5D4C11E8667F}" dt="2021-11-01T14:39:47.480" v="4860" actId="1038"/>
          <ac:spMkLst>
            <pc:docMk/>
            <pc:sldMk cId="1621634312" sldId="1327"/>
            <ac:spMk id="19" creationId="{2C914DE4-A3D0-4770-B202-AF35C20367D6}"/>
          </ac:spMkLst>
        </pc:spChg>
        <pc:spChg chg="add mod">
          <ac:chgData name="succu@korea.edu" userId="76d68bbf-f36b-47b5-b208-3213fcab8197" providerId="ADAL" clId="{08C0F453-DFAB-44C5-A787-5D4C11E8667F}" dt="2021-11-01T14:55:21.288" v="5730" actId="20577"/>
          <ac:spMkLst>
            <pc:docMk/>
            <pc:sldMk cId="1621634312" sldId="1327"/>
            <ac:spMk id="20" creationId="{8A289775-8E34-42E1-B5E9-4295DABB78AF}"/>
          </ac:spMkLst>
        </pc:spChg>
        <pc:spChg chg="add mod">
          <ac:chgData name="succu@korea.edu" userId="76d68bbf-f36b-47b5-b208-3213fcab8197" providerId="ADAL" clId="{08C0F453-DFAB-44C5-A787-5D4C11E8667F}" dt="2021-11-01T14:55:29.530" v="5732" actId="14100"/>
          <ac:spMkLst>
            <pc:docMk/>
            <pc:sldMk cId="1621634312" sldId="1327"/>
            <ac:spMk id="21" creationId="{C5789AD3-1C98-45A4-935B-6689762E91B6}"/>
          </ac:spMkLst>
        </pc:spChg>
        <pc:picChg chg="add del mod">
          <ac:chgData name="succu@korea.edu" userId="76d68bbf-f36b-47b5-b208-3213fcab8197" providerId="ADAL" clId="{08C0F453-DFAB-44C5-A787-5D4C11E8667F}" dt="2021-11-01T08:32:32.366" v="1152" actId="478"/>
          <ac:picMkLst>
            <pc:docMk/>
            <pc:sldMk cId="1621634312" sldId="1327"/>
            <ac:picMk id="6" creationId="{F4A82BA0-8EE1-4C4E-81A9-3F3CDF790F16}"/>
          </ac:picMkLst>
        </pc:picChg>
      </pc:sldChg>
      <pc:sldChg chg="addSp delSp modSp add del mod ord">
        <pc:chgData name="succu@korea.edu" userId="76d68bbf-f36b-47b5-b208-3213fcab8197" providerId="ADAL" clId="{08C0F453-DFAB-44C5-A787-5D4C11E8667F}" dt="2021-11-01T16:07:58.332" v="6431" actId="47"/>
        <pc:sldMkLst>
          <pc:docMk/>
          <pc:sldMk cId="389387252" sldId="1328"/>
        </pc:sldMkLst>
        <pc:spChg chg="mod">
          <ac:chgData name="succu@korea.edu" userId="76d68bbf-f36b-47b5-b208-3213fcab8197" providerId="ADAL" clId="{08C0F453-DFAB-44C5-A787-5D4C11E8667F}" dt="2021-11-01T08:07:31.878" v="1107"/>
          <ac:spMkLst>
            <pc:docMk/>
            <pc:sldMk cId="389387252" sldId="1328"/>
            <ac:spMk id="2" creationId="{911F3390-B7E5-48F4-B974-D3C23268F478}"/>
          </ac:spMkLst>
        </pc:spChg>
        <pc:spChg chg="mod">
          <ac:chgData name="succu@korea.edu" userId="76d68bbf-f36b-47b5-b208-3213fcab8197" providerId="ADAL" clId="{08C0F453-DFAB-44C5-A787-5D4C11E8667F}" dt="2021-11-01T08:23:11.598" v="1146" actId="1076"/>
          <ac:spMkLst>
            <pc:docMk/>
            <pc:sldMk cId="389387252" sldId="1328"/>
            <ac:spMk id="3" creationId="{81437DFC-0D6C-4F06-A8B1-302C443CDDD5}"/>
          </ac:spMkLst>
        </pc:spChg>
        <pc:spChg chg="add mod">
          <ac:chgData name="succu@korea.edu" userId="76d68bbf-f36b-47b5-b208-3213fcab8197" providerId="ADAL" clId="{08C0F453-DFAB-44C5-A787-5D4C11E8667F}" dt="2021-11-01T08:23:04.148" v="1145" actId="1076"/>
          <ac:spMkLst>
            <pc:docMk/>
            <pc:sldMk cId="389387252" sldId="1328"/>
            <ac:spMk id="7" creationId="{435549EC-C8DF-470A-B9B3-7281136397AA}"/>
          </ac:spMkLst>
        </pc:spChg>
        <pc:spChg chg="add del mod">
          <ac:chgData name="succu@korea.edu" userId="76d68bbf-f36b-47b5-b208-3213fcab8197" providerId="ADAL" clId="{08C0F453-DFAB-44C5-A787-5D4C11E8667F}" dt="2021-11-01T08:07:53.923" v="1117"/>
          <ac:spMkLst>
            <pc:docMk/>
            <pc:sldMk cId="389387252" sldId="1328"/>
            <ac:spMk id="8" creationId="{F6A23DDB-4466-407F-90C2-3FAB2800B3E0}"/>
          </ac:spMkLst>
        </pc:spChg>
        <pc:spChg chg="del">
          <ac:chgData name="succu@korea.edu" userId="76d68bbf-f36b-47b5-b208-3213fcab8197" providerId="ADAL" clId="{08C0F453-DFAB-44C5-A787-5D4C11E8667F}" dt="2021-11-01T08:08:05.882" v="1122" actId="478"/>
          <ac:spMkLst>
            <pc:docMk/>
            <pc:sldMk cId="389387252" sldId="1328"/>
            <ac:spMk id="20" creationId="{A1BDC964-D553-4256-8958-0E4F600CC0FA}"/>
          </ac:spMkLst>
        </pc:spChg>
        <pc:picChg chg="add mod">
          <ac:chgData name="succu@korea.edu" userId="76d68bbf-f36b-47b5-b208-3213fcab8197" providerId="ADAL" clId="{08C0F453-DFAB-44C5-A787-5D4C11E8667F}" dt="2021-11-01T08:23:23.558" v="1147" actId="14100"/>
          <ac:picMkLst>
            <pc:docMk/>
            <pc:sldMk cId="389387252" sldId="1328"/>
            <ac:picMk id="6" creationId="{9FB27F3E-2BAE-42DC-97F7-9887F25B6927}"/>
          </ac:picMkLst>
        </pc:picChg>
      </pc:sldChg>
      <pc:sldChg chg="addSp delSp modSp add mod modAnim modNotesTx">
        <pc:chgData name="succu@korea.edu" userId="76d68bbf-f36b-47b5-b208-3213fcab8197" providerId="ADAL" clId="{08C0F453-DFAB-44C5-A787-5D4C11E8667F}" dt="2021-11-02T12:14:00.775" v="9825" actId="1076"/>
        <pc:sldMkLst>
          <pc:docMk/>
          <pc:sldMk cId="2789706887" sldId="1329"/>
        </pc:sldMkLst>
        <pc:spChg chg="add mod">
          <ac:chgData name="succu@korea.edu" userId="76d68bbf-f36b-47b5-b208-3213fcab8197" providerId="ADAL" clId="{08C0F453-DFAB-44C5-A787-5D4C11E8667F}" dt="2021-11-02T12:13:58.035" v="9824" actId="1076"/>
          <ac:spMkLst>
            <pc:docMk/>
            <pc:sldMk cId="2789706887" sldId="1329"/>
            <ac:spMk id="3" creationId="{7E63797A-8698-42BD-AD2B-7C221AB44AC3}"/>
          </ac:spMkLst>
        </pc:spChg>
        <pc:spChg chg="add mod">
          <ac:chgData name="succu@korea.edu" userId="76d68bbf-f36b-47b5-b208-3213fcab8197" providerId="ADAL" clId="{08C0F453-DFAB-44C5-A787-5D4C11E8667F}" dt="2021-11-02T12:13:58.035" v="9824" actId="1076"/>
          <ac:spMkLst>
            <pc:docMk/>
            <pc:sldMk cId="2789706887" sldId="1329"/>
            <ac:spMk id="5" creationId="{4689AEB3-EE27-42B7-A02D-C135C0FF926F}"/>
          </ac:spMkLst>
        </pc:spChg>
        <pc:spChg chg="mod">
          <ac:chgData name="succu@korea.edu" userId="76d68bbf-f36b-47b5-b208-3213fcab8197" providerId="ADAL" clId="{08C0F453-DFAB-44C5-A787-5D4C11E8667F}" dt="2021-11-02T12:13:58.035" v="9824" actId="1076"/>
          <ac:spMkLst>
            <pc:docMk/>
            <pc:sldMk cId="2789706887" sldId="1329"/>
            <ac:spMk id="7" creationId="{7A5FE3AF-ED6C-4704-A97B-82078B7B0F05}"/>
          </ac:spMkLst>
        </pc:spChg>
        <pc:spChg chg="add mod">
          <ac:chgData name="succu@korea.edu" userId="76d68bbf-f36b-47b5-b208-3213fcab8197" providerId="ADAL" clId="{08C0F453-DFAB-44C5-A787-5D4C11E8667F}" dt="2021-11-02T12:13:58.035" v="9824" actId="1076"/>
          <ac:spMkLst>
            <pc:docMk/>
            <pc:sldMk cId="2789706887" sldId="1329"/>
            <ac:spMk id="8" creationId="{9514B059-4DC2-4A20-BBAD-AEF0787097B1}"/>
          </ac:spMkLst>
        </pc:spChg>
        <pc:spChg chg="add mod">
          <ac:chgData name="succu@korea.edu" userId="76d68bbf-f36b-47b5-b208-3213fcab8197" providerId="ADAL" clId="{08C0F453-DFAB-44C5-A787-5D4C11E8667F}" dt="2021-11-02T12:13:58.035" v="9824" actId="1076"/>
          <ac:spMkLst>
            <pc:docMk/>
            <pc:sldMk cId="2789706887" sldId="1329"/>
            <ac:spMk id="9" creationId="{48B1B334-7BCF-426C-9DE2-F8371ADF9B87}"/>
          </ac:spMkLst>
        </pc:spChg>
        <pc:spChg chg="add mod">
          <ac:chgData name="succu@korea.edu" userId="76d68bbf-f36b-47b5-b208-3213fcab8197" providerId="ADAL" clId="{08C0F453-DFAB-44C5-A787-5D4C11E8667F}" dt="2021-11-02T12:13:58.035" v="9824" actId="1076"/>
          <ac:spMkLst>
            <pc:docMk/>
            <pc:sldMk cId="2789706887" sldId="1329"/>
            <ac:spMk id="10" creationId="{61E0255B-6F11-483B-8B54-A46923CE40E3}"/>
          </ac:spMkLst>
        </pc:spChg>
        <pc:spChg chg="add mod ord">
          <ac:chgData name="succu@korea.edu" userId="76d68bbf-f36b-47b5-b208-3213fcab8197" providerId="ADAL" clId="{08C0F453-DFAB-44C5-A787-5D4C11E8667F}" dt="2021-11-02T12:13:58.035" v="9824" actId="1076"/>
          <ac:spMkLst>
            <pc:docMk/>
            <pc:sldMk cId="2789706887" sldId="1329"/>
            <ac:spMk id="11" creationId="{3AE52694-B16C-40EA-B27B-E6B94650061C}"/>
          </ac:spMkLst>
        </pc:spChg>
        <pc:spChg chg="add del mod">
          <ac:chgData name="succu@korea.edu" userId="76d68bbf-f36b-47b5-b208-3213fcab8197" providerId="ADAL" clId="{08C0F453-DFAB-44C5-A787-5D4C11E8667F}" dt="2021-11-01T14:27:10.158" v="4569" actId="478"/>
          <ac:spMkLst>
            <pc:docMk/>
            <pc:sldMk cId="2789706887" sldId="1329"/>
            <ac:spMk id="12" creationId="{01D0B6E1-1D4E-45F1-88DD-52EFC0F6D804}"/>
          </ac:spMkLst>
        </pc:spChg>
        <pc:spChg chg="add mod">
          <ac:chgData name="succu@korea.edu" userId="76d68bbf-f36b-47b5-b208-3213fcab8197" providerId="ADAL" clId="{08C0F453-DFAB-44C5-A787-5D4C11E8667F}" dt="2021-11-02T12:13:58.035" v="9824" actId="1076"/>
          <ac:spMkLst>
            <pc:docMk/>
            <pc:sldMk cId="2789706887" sldId="1329"/>
            <ac:spMk id="13" creationId="{80A149E9-54ED-451C-B789-848153537683}"/>
          </ac:spMkLst>
        </pc:spChg>
        <pc:spChg chg="add del mod">
          <ac:chgData name="succu@korea.edu" userId="76d68bbf-f36b-47b5-b208-3213fcab8197" providerId="ADAL" clId="{08C0F453-DFAB-44C5-A787-5D4C11E8667F}" dt="2021-11-01T14:27:38.890" v="4577" actId="478"/>
          <ac:spMkLst>
            <pc:docMk/>
            <pc:sldMk cId="2789706887" sldId="1329"/>
            <ac:spMk id="14" creationId="{9F046771-0A13-42CA-8959-8CCC5420E288}"/>
          </ac:spMkLst>
        </pc:spChg>
        <pc:spChg chg="add mod">
          <ac:chgData name="succu@korea.edu" userId="76d68bbf-f36b-47b5-b208-3213fcab8197" providerId="ADAL" clId="{08C0F453-DFAB-44C5-A787-5D4C11E8667F}" dt="2021-11-02T12:14:00.775" v="9825" actId="1076"/>
          <ac:spMkLst>
            <pc:docMk/>
            <pc:sldMk cId="2789706887" sldId="1329"/>
            <ac:spMk id="15" creationId="{2B62D173-46F4-4FF5-A2D6-5EB53E732219}"/>
          </ac:spMkLst>
        </pc:spChg>
        <pc:picChg chg="mod">
          <ac:chgData name="succu@korea.edu" userId="76d68bbf-f36b-47b5-b208-3213fcab8197" providerId="ADAL" clId="{08C0F453-DFAB-44C5-A787-5D4C11E8667F}" dt="2021-11-02T12:13:58.035" v="9824" actId="1076"/>
          <ac:picMkLst>
            <pc:docMk/>
            <pc:sldMk cId="2789706887" sldId="1329"/>
            <ac:picMk id="6" creationId="{F4A82BA0-8EE1-4C4E-81A9-3F3CDF790F16}"/>
          </ac:picMkLst>
        </pc:picChg>
      </pc:sldChg>
      <pc:sldChg chg="addSp delSp modSp add mod ord">
        <pc:chgData name="succu@korea.edu" userId="76d68bbf-f36b-47b5-b208-3213fcab8197" providerId="ADAL" clId="{08C0F453-DFAB-44C5-A787-5D4C11E8667F}" dt="2021-11-02T15:11:09.806" v="11046" actId="1076"/>
        <pc:sldMkLst>
          <pc:docMk/>
          <pc:sldMk cId="2137777523" sldId="1330"/>
        </pc:sldMkLst>
        <pc:spChg chg="mod">
          <ac:chgData name="succu@korea.edu" userId="76d68bbf-f36b-47b5-b208-3213fcab8197" providerId="ADAL" clId="{08C0F453-DFAB-44C5-A787-5D4C11E8667F}" dt="2021-11-01T09:10:38.181" v="1622"/>
          <ac:spMkLst>
            <pc:docMk/>
            <pc:sldMk cId="2137777523" sldId="1330"/>
            <ac:spMk id="2" creationId="{911F3390-B7E5-48F4-B974-D3C23268F478}"/>
          </ac:spMkLst>
        </pc:spChg>
        <pc:spChg chg="add del mod">
          <ac:chgData name="succu@korea.edu" userId="76d68bbf-f36b-47b5-b208-3213fcab8197" providerId="ADAL" clId="{08C0F453-DFAB-44C5-A787-5D4C11E8667F}" dt="2021-11-02T13:33:38.436" v="10003" actId="478"/>
          <ac:spMkLst>
            <pc:docMk/>
            <pc:sldMk cId="2137777523" sldId="1330"/>
            <ac:spMk id="3" creationId="{4A5975A2-7446-4300-A12E-1074E68AA083}"/>
          </ac:spMkLst>
        </pc:spChg>
        <pc:spChg chg="del mod">
          <ac:chgData name="succu@korea.edu" userId="76d68bbf-f36b-47b5-b208-3213fcab8197" providerId="ADAL" clId="{08C0F453-DFAB-44C5-A787-5D4C11E8667F}" dt="2021-11-01T14:46:16.392" v="5513" actId="478"/>
          <ac:spMkLst>
            <pc:docMk/>
            <pc:sldMk cId="2137777523" sldId="1330"/>
            <ac:spMk id="3" creationId="{81437DFC-0D6C-4F06-A8B1-302C443CDDD5}"/>
          </ac:spMkLst>
        </pc:spChg>
        <pc:spChg chg="add del mod">
          <ac:chgData name="succu@korea.edu" userId="76d68bbf-f36b-47b5-b208-3213fcab8197" providerId="ADAL" clId="{08C0F453-DFAB-44C5-A787-5D4C11E8667F}" dt="2021-11-02T15:11:05.840" v="11045" actId="478"/>
          <ac:spMkLst>
            <pc:docMk/>
            <pc:sldMk cId="2137777523" sldId="1330"/>
            <ac:spMk id="6" creationId="{1DC1AF75-C6E4-4FA2-B6D3-7506645CA8A2}"/>
          </ac:spMkLst>
        </pc:spChg>
        <pc:spChg chg="del">
          <ac:chgData name="succu@korea.edu" userId="76d68bbf-f36b-47b5-b208-3213fcab8197" providerId="ADAL" clId="{08C0F453-DFAB-44C5-A787-5D4C11E8667F}" dt="2021-11-01T09:10:40.314" v="1624" actId="478"/>
          <ac:spMkLst>
            <pc:docMk/>
            <pc:sldMk cId="2137777523" sldId="1330"/>
            <ac:spMk id="7" creationId="{435549EC-C8DF-470A-B9B3-7281136397AA}"/>
          </ac:spMkLst>
        </pc:spChg>
        <pc:spChg chg="add del mod">
          <ac:chgData name="succu@korea.edu" userId="76d68bbf-f36b-47b5-b208-3213fcab8197" providerId="ADAL" clId="{08C0F453-DFAB-44C5-A787-5D4C11E8667F}" dt="2021-11-02T14:11:26.648" v="10016" actId="478"/>
          <ac:spMkLst>
            <pc:docMk/>
            <pc:sldMk cId="2137777523" sldId="1330"/>
            <ac:spMk id="8" creationId="{05ACE383-F4E0-424C-A146-B54ABC2AEFEA}"/>
          </ac:spMkLst>
        </pc:spChg>
        <pc:spChg chg="add del mod">
          <ac:chgData name="succu@korea.edu" userId="76d68bbf-f36b-47b5-b208-3213fcab8197" providerId="ADAL" clId="{08C0F453-DFAB-44C5-A787-5D4C11E8667F}" dt="2021-11-01T14:40:52.307" v="4868" actId="21"/>
          <ac:spMkLst>
            <pc:docMk/>
            <pc:sldMk cId="2137777523" sldId="1330"/>
            <ac:spMk id="8" creationId="{802F0E51-4CD4-4B1D-A86E-29C952552B81}"/>
          </ac:spMkLst>
        </pc:spChg>
        <pc:spChg chg="mod">
          <ac:chgData name="succu@korea.edu" userId="76d68bbf-f36b-47b5-b208-3213fcab8197" providerId="ADAL" clId="{08C0F453-DFAB-44C5-A787-5D4C11E8667F}" dt="2021-11-02T13:36:57.136" v="10004"/>
          <ac:spMkLst>
            <pc:docMk/>
            <pc:sldMk cId="2137777523" sldId="1330"/>
            <ac:spMk id="12" creationId="{DDF1D814-85FC-4534-9C40-A9BDF93DE5DE}"/>
          </ac:spMkLst>
        </pc:spChg>
        <pc:spChg chg="add del mod">
          <ac:chgData name="succu@korea.edu" userId="76d68bbf-f36b-47b5-b208-3213fcab8197" providerId="ADAL" clId="{08C0F453-DFAB-44C5-A787-5D4C11E8667F}" dt="2021-11-01T14:46:19.641" v="5514" actId="478"/>
          <ac:spMkLst>
            <pc:docMk/>
            <pc:sldMk cId="2137777523" sldId="1330"/>
            <ac:spMk id="13" creationId="{7B649194-D7E6-41AA-A181-84A243C7874F}"/>
          </ac:spMkLst>
        </pc:spChg>
        <pc:spChg chg="add mod">
          <ac:chgData name="succu@korea.edu" userId="76d68bbf-f36b-47b5-b208-3213fcab8197" providerId="ADAL" clId="{08C0F453-DFAB-44C5-A787-5D4C11E8667F}" dt="2021-11-02T15:11:09.806" v="11046" actId="1076"/>
          <ac:spMkLst>
            <pc:docMk/>
            <pc:sldMk cId="2137777523" sldId="1330"/>
            <ac:spMk id="14" creationId="{A93BE2DA-1D7B-41F3-B551-F318D605D386}"/>
          </ac:spMkLst>
        </pc:spChg>
        <pc:spChg chg="add mod">
          <ac:chgData name="succu@korea.edu" userId="76d68bbf-f36b-47b5-b208-3213fcab8197" providerId="ADAL" clId="{08C0F453-DFAB-44C5-A787-5D4C11E8667F}" dt="2021-11-02T15:10:33.389" v="11029" actId="1076"/>
          <ac:spMkLst>
            <pc:docMk/>
            <pc:sldMk cId="2137777523" sldId="1330"/>
            <ac:spMk id="15" creationId="{8D7C9DAB-7157-4951-B9E2-EC62C53ED1E8}"/>
          </ac:spMkLst>
        </pc:spChg>
        <pc:spChg chg="mod">
          <ac:chgData name="succu@korea.edu" userId="76d68bbf-f36b-47b5-b208-3213fcab8197" providerId="ADAL" clId="{08C0F453-DFAB-44C5-A787-5D4C11E8667F}" dt="2021-11-02T13:36:57.136" v="10004"/>
          <ac:spMkLst>
            <pc:docMk/>
            <pc:sldMk cId="2137777523" sldId="1330"/>
            <ac:spMk id="19" creationId="{0087A1B6-BEC3-48B8-AB9F-D331B3D1AB12}"/>
          </ac:spMkLst>
        </pc:spChg>
        <pc:spChg chg="mod">
          <ac:chgData name="succu@korea.edu" userId="76d68bbf-f36b-47b5-b208-3213fcab8197" providerId="ADAL" clId="{08C0F453-DFAB-44C5-A787-5D4C11E8667F}" dt="2021-11-02T13:36:57.136" v="10004"/>
          <ac:spMkLst>
            <pc:docMk/>
            <pc:sldMk cId="2137777523" sldId="1330"/>
            <ac:spMk id="20" creationId="{6188FFAF-B538-4B25-9A76-06819AA6B373}"/>
          </ac:spMkLst>
        </pc:spChg>
        <pc:spChg chg="mod">
          <ac:chgData name="succu@korea.edu" userId="76d68bbf-f36b-47b5-b208-3213fcab8197" providerId="ADAL" clId="{08C0F453-DFAB-44C5-A787-5D4C11E8667F}" dt="2021-11-02T13:36:57.136" v="10004"/>
          <ac:spMkLst>
            <pc:docMk/>
            <pc:sldMk cId="2137777523" sldId="1330"/>
            <ac:spMk id="22" creationId="{F0808447-C2F6-4A13-BF88-1AFAF011AECD}"/>
          </ac:spMkLst>
        </pc:spChg>
        <pc:spChg chg="mod">
          <ac:chgData name="succu@korea.edu" userId="76d68bbf-f36b-47b5-b208-3213fcab8197" providerId="ADAL" clId="{08C0F453-DFAB-44C5-A787-5D4C11E8667F}" dt="2021-11-02T13:36:57.136" v="10004"/>
          <ac:spMkLst>
            <pc:docMk/>
            <pc:sldMk cId="2137777523" sldId="1330"/>
            <ac:spMk id="24" creationId="{D576B7BD-F51A-4D38-A226-0DB443E1BC0F}"/>
          </ac:spMkLst>
        </pc:spChg>
        <pc:spChg chg="mod">
          <ac:chgData name="succu@korea.edu" userId="76d68bbf-f36b-47b5-b208-3213fcab8197" providerId="ADAL" clId="{08C0F453-DFAB-44C5-A787-5D4C11E8667F}" dt="2021-11-02T13:36:57.136" v="10004"/>
          <ac:spMkLst>
            <pc:docMk/>
            <pc:sldMk cId="2137777523" sldId="1330"/>
            <ac:spMk id="28" creationId="{270CF783-7D88-4D7A-8B4A-BD2791411743}"/>
          </ac:spMkLst>
        </pc:spChg>
        <pc:spChg chg="mod">
          <ac:chgData name="succu@korea.edu" userId="76d68bbf-f36b-47b5-b208-3213fcab8197" providerId="ADAL" clId="{08C0F453-DFAB-44C5-A787-5D4C11E8667F}" dt="2021-11-02T13:36:57.136" v="10004"/>
          <ac:spMkLst>
            <pc:docMk/>
            <pc:sldMk cId="2137777523" sldId="1330"/>
            <ac:spMk id="33" creationId="{8D1E3F3B-3B90-4779-9838-03D71AB9CBBA}"/>
          </ac:spMkLst>
        </pc:spChg>
        <pc:spChg chg="mod">
          <ac:chgData name="succu@korea.edu" userId="76d68bbf-f36b-47b5-b208-3213fcab8197" providerId="ADAL" clId="{08C0F453-DFAB-44C5-A787-5D4C11E8667F}" dt="2021-11-02T13:36:57.136" v="10004"/>
          <ac:spMkLst>
            <pc:docMk/>
            <pc:sldMk cId="2137777523" sldId="1330"/>
            <ac:spMk id="34" creationId="{039F62DB-3EDF-4985-ADCB-B554B51B5743}"/>
          </ac:spMkLst>
        </pc:spChg>
        <pc:spChg chg="mod">
          <ac:chgData name="succu@korea.edu" userId="76d68bbf-f36b-47b5-b208-3213fcab8197" providerId="ADAL" clId="{08C0F453-DFAB-44C5-A787-5D4C11E8667F}" dt="2021-11-02T13:36:57.136" v="10004"/>
          <ac:spMkLst>
            <pc:docMk/>
            <pc:sldMk cId="2137777523" sldId="1330"/>
            <ac:spMk id="36" creationId="{776469A9-7822-46AE-A457-801636A91DF0}"/>
          </ac:spMkLst>
        </pc:spChg>
        <pc:spChg chg="mod">
          <ac:chgData name="succu@korea.edu" userId="76d68bbf-f36b-47b5-b208-3213fcab8197" providerId="ADAL" clId="{08C0F453-DFAB-44C5-A787-5D4C11E8667F}" dt="2021-11-02T13:36:57.136" v="10004"/>
          <ac:spMkLst>
            <pc:docMk/>
            <pc:sldMk cId="2137777523" sldId="1330"/>
            <ac:spMk id="38" creationId="{AF7C0913-4D96-4633-8A1B-34E2AB368F9F}"/>
          </ac:spMkLst>
        </pc:spChg>
        <pc:spChg chg="add del mod">
          <ac:chgData name="succu@korea.edu" userId="76d68bbf-f36b-47b5-b208-3213fcab8197" providerId="ADAL" clId="{08C0F453-DFAB-44C5-A787-5D4C11E8667F}" dt="2021-11-02T13:37:39.619" v="10015" actId="478"/>
          <ac:spMkLst>
            <pc:docMk/>
            <pc:sldMk cId="2137777523" sldId="1330"/>
            <ac:spMk id="40" creationId="{154EBD3D-F003-420E-B9FC-A75818332977}"/>
          </ac:spMkLst>
        </pc:spChg>
        <pc:spChg chg="add del mod">
          <ac:chgData name="succu@korea.edu" userId="76d68bbf-f36b-47b5-b208-3213fcab8197" providerId="ADAL" clId="{08C0F453-DFAB-44C5-A787-5D4C11E8667F}" dt="2021-11-02T14:11:26.648" v="10016" actId="478"/>
          <ac:spMkLst>
            <pc:docMk/>
            <pc:sldMk cId="2137777523" sldId="1330"/>
            <ac:spMk id="41" creationId="{76675BBA-BC5E-49E8-9EE4-D7B3B46EC455}"/>
          </ac:spMkLst>
        </pc:spChg>
        <pc:spChg chg="add del mod">
          <ac:chgData name="succu@korea.edu" userId="76d68bbf-f36b-47b5-b208-3213fcab8197" providerId="ADAL" clId="{08C0F453-DFAB-44C5-A787-5D4C11E8667F}" dt="2021-11-02T13:37:12.509" v="10008" actId="478"/>
          <ac:spMkLst>
            <pc:docMk/>
            <pc:sldMk cId="2137777523" sldId="1330"/>
            <ac:spMk id="42" creationId="{947EA089-C2B2-48D0-911A-03D4D2194D6C}"/>
          </ac:spMkLst>
        </pc:spChg>
        <pc:spChg chg="add del mod">
          <ac:chgData name="succu@korea.edu" userId="76d68bbf-f36b-47b5-b208-3213fcab8197" providerId="ADAL" clId="{08C0F453-DFAB-44C5-A787-5D4C11E8667F}" dt="2021-11-02T14:11:26.648" v="10016" actId="478"/>
          <ac:spMkLst>
            <pc:docMk/>
            <pc:sldMk cId="2137777523" sldId="1330"/>
            <ac:spMk id="43" creationId="{33864FE8-D612-4EB5-A862-1BE9832D525F}"/>
          </ac:spMkLst>
        </pc:spChg>
        <pc:spChg chg="mod">
          <ac:chgData name="succu@korea.edu" userId="76d68bbf-f36b-47b5-b208-3213fcab8197" providerId="ADAL" clId="{08C0F453-DFAB-44C5-A787-5D4C11E8667F}" dt="2021-11-02T13:36:57.136" v="10004"/>
          <ac:spMkLst>
            <pc:docMk/>
            <pc:sldMk cId="2137777523" sldId="1330"/>
            <ac:spMk id="45" creationId="{DC1B769D-E12D-4CC2-970F-82F847FF2A4D}"/>
          </ac:spMkLst>
        </pc:spChg>
        <pc:spChg chg="mod">
          <ac:chgData name="succu@korea.edu" userId="76d68bbf-f36b-47b5-b208-3213fcab8197" providerId="ADAL" clId="{08C0F453-DFAB-44C5-A787-5D4C11E8667F}" dt="2021-11-02T13:36:57.136" v="10004"/>
          <ac:spMkLst>
            <pc:docMk/>
            <pc:sldMk cId="2137777523" sldId="1330"/>
            <ac:spMk id="46" creationId="{4E0427EC-D796-41AE-924D-A75C50F192CC}"/>
          </ac:spMkLst>
        </pc:spChg>
        <pc:spChg chg="mod">
          <ac:chgData name="succu@korea.edu" userId="76d68bbf-f36b-47b5-b208-3213fcab8197" providerId="ADAL" clId="{08C0F453-DFAB-44C5-A787-5D4C11E8667F}" dt="2021-11-02T13:36:57.136" v="10004"/>
          <ac:spMkLst>
            <pc:docMk/>
            <pc:sldMk cId="2137777523" sldId="1330"/>
            <ac:spMk id="48" creationId="{D1B063F4-8389-450D-9888-61897A51C37E}"/>
          </ac:spMkLst>
        </pc:spChg>
        <pc:spChg chg="mod">
          <ac:chgData name="succu@korea.edu" userId="76d68bbf-f36b-47b5-b208-3213fcab8197" providerId="ADAL" clId="{08C0F453-DFAB-44C5-A787-5D4C11E8667F}" dt="2021-11-02T13:36:57.136" v="10004"/>
          <ac:spMkLst>
            <pc:docMk/>
            <pc:sldMk cId="2137777523" sldId="1330"/>
            <ac:spMk id="49" creationId="{200CBEF2-3201-4579-9733-DC5DF46EE54D}"/>
          </ac:spMkLst>
        </pc:spChg>
        <pc:spChg chg="mod">
          <ac:chgData name="succu@korea.edu" userId="76d68bbf-f36b-47b5-b208-3213fcab8197" providerId="ADAL" clId="{08C0F453-DFAB-44C5-A787-5D4C11E8667F}" dt="2021-11-02T13:37:16.613" v="10009"/>
          <ac:spMkLst>
            <pc:docMk/>
            <pc:sldMk cId="2137777523" sldId="1330"/>
            <ac:spMk id="52" creationId="{80EE0A28-A7EE-47D7-947C-5148EBA5C317}"/>
          </ac:spMkLst>
        </pc:spChg>
        <pc:spChg chg="mod">
          <ac:chgData name="succu@korea.edu" userId="76d68bbf-f36b-47b5-b208-3213fcab8197" providerId="ADAL" clId="{08C0F453-DFAB-44C5-A787-5D4C11E8667F}" dt="2021-11-02T13:37:16.613" v="10009"/>
          <ac:spMkLst>
            <pc:docMk/>
            <pc:sldMk cId="2137777523" sldId="1330"/>
            <ac:spMk id="57" creationId="{BBE5EB42-541D-441D-9D8D-3AE08AFD043B}"/>
          </ac:spMkLst>
        </pc:spChg>
        <pc:spChg chg="mod">
          <ac:chgData name="succu@korea.edu" userId="76d68bbf-f36b-47b5-b208-3213fcab8197" providerId="ADAL" clId="{08C0F453-DFAB-44C5-A787-5D4C11E8667F}" dt="2021-11-02T13:37:16.613" v="10009"/>
          <ac:spMkLst>
            <pc:docMk/>
            <pc:sldMk cId="2137777523" sldId="1330"/>
            <ac:spMk id="58" creationId="{DAA13EBF-ADD8-4CE8-BBD0-F56CB8BDDB47}"/>
          </ac:spMkLst>
        </pc:spChg>
        <pc:spChg chg="mod">
          <ac:chgData name="succu@korea.edu" userId="76d68bbf-f36b-47b5-b208-3213fcab8197" providerId="ADAL" clId="{08C0F453-DFAB-44C5-A787-5D4C11E8667F}" dt="2021-11-02T13:37:16.613" v="10009"/>
          <ac:spMkLst>
            <pc:docMk/>
            <pc:sldMk cId="2137777523" sldId="1330"/>
            <ac:spMk id="60" creationId="{EBC6A8B3-1E11-495A-8024-33D37049B665}"/>
          </ac:spMkLst>
        </pc:spChg>
        <pc:spChg chg="mod">
          <ac:chgData name="succu@korea.edu" userId="76d68bbf-f36b-47b5-b208-3213fcab8197" providerId="ADAL" clId="{08C0F453-DFAB-44C5-A787-5D4C11E8667F}" dt="2021-11-02T13:37:16.613" v="10009"/>
          <ac:spMkLst>
            <pc:docMk/>
            <pc:sldMk cId="2137777523" sldId="1330"/>
            <ac:spMk id="62" creationId="{F8CE49BB-A009-47F0-B1E1-CF4F5BD85425}"/>
          </ac:spMkLst>
        </pc:spChg>
        <pc:spChg chg="mod">
          <ac:chgData name="succu@korea.edu" userId="76d68bbf-f36b-47b5-b208-3213fcab8197" providerId="ADAL" clId="{08C0F453-DFAB-44C5-A787-5D4C11E8667F}" dt="2021-11-02T13:37:23.047" v="10011"/>
          <ac:spMkLst>
            <pc:docMk/>
            <pc:sldMk cId="2137777523" sldId="1330"/>
            <ac:spMk id="66" creationId="{70B3E843-E304-40D5-BF20-ED0B6F24EF88}"/>
          </ac:spMkLst>
        </pc:spChg>
        <pc:spChg chg="mod">
          <ac:chgData name="succu@korea.edu" userId="76d68bbf-f36b-47b5-b208-3213fcab8197" providerId="ADAL" clId="{08C0F453-DFAB-44C5-A787-5D4C11E8667F}" dt="2021-11-02T13:37:23.047" v="10011"/>
          <ac:spMkLst>
            <pc:docMk/>
            <pc:sldMk cId="2137777523" sldId="1330"/>
            <ac:spMk id="71" creationId="{04C34CC2-C333-4C4A-B4DB-31ADDC8C028F}"/>
          </ac:spMkLst>
        </pc:spChg>
        <pc:spChg chg="mod">
          <ac:chgData name="succu@korea.edu" userId="76d68bbf-f36b-47b5-b208-3213fcab8197" providerId="ADAL" clId="{08C0F453-DFAB-44C5-A787-5D4C11E8667F}" dt="2021-11-02T13:37:23.047" v="10011"/>
          <ac:spMkLst>
            <pc:docMk/>
            <pc:sldMk cId="2137777523" sldId="1330"/>
            <ac:spMk id="72" creationId="{2ABBC5D6-737B-47F5-A16D-7F764A7D7198}"/>
          </ac:spMkLst>
        </pc:spChg>
        <pc:spChg chg="mod">
          <ac:chgData name="succu@korea.edu" userId="76d68bbf-f36b-47b5-b208-3213fcab8197" providerId="ADAL" clId="{08C0F453-DFAB-44C5-A787-5D4C11E8667F}" dt="2021-11-02T13:37:23.047" v="10011"/>
          <ac:spMkLst>
            <pc:docMk/>
            <pc:sldMk cId="2137777523" sldId="1330"/>
            <ac:spMk id="74" creationId="{656D8F7B-BF3B-4B01-BE3B-1BEBCDF8B2F6}"/>
          </ac:spMkLst>
        </pc:spChg>
        <pc:spChg chg="mod">
          <ac:chgData name="succu@korea.edu" userId="76d68bbf-f36b-47b5-b208-3213fcab8197" providerId="ADAL" clId="{08C0F453-DFAB-44C5-A787-5D4C11E8667F}" dt="2021-11-02T13:37:23.047" v="10011"/>
          <ac:spMkLst>
            <pc:docMk/>
            <pc:sldMk cId="2137777523" sldId="1330"/>
            <ac:spMk id="76" creationId="{D7CF1DA3-5BD1-4469-B1AF-F905DEADD783}"/>
          </ac:spMkLst>
        </pc:spChg>
        <pc:spChg chg="add mod topLvl">
          <ac:chgData name="succu@korea.edu" userId="76d68bbf-f36b-47b5-b208-3213fcab8197" providerId="ADAL" clId="{08C0F453-DFAB-44C5-A787-5D4C11E8667F}" dt="2021-11-02T15:10:31.440" v="11028" actId="164"/>
          <ac:spMkLst>
            <pc:docMk/>
            <pc:sldMk cId="2137777523" sldId="1330"/>
            <ac:spMk id="82" creationId="{E2D59056-96E3-4FFE-9715-D08BF7CA3B3F}"/>
          </ac:spMkLst>
        </pc:spChg>
        <pc:spChg chg="add mod topLvl">
          <ac:chgData name="succu@korea.edu" userId="76d68bbf-f36b-47b5-b208-3213fcab8197" providerId="ADAL" clId="{08C0F453-DFAB-44C5-A787-5D4C11E8667F}" dt="2021-11-02T15:10:31.440" v="11028" actId="164"/>
          <ac:spMkLst>
            <pc:docMk/>
            <pc:sldMk cId="2137777523" sldId="1330"/>
            <ac:spMk id="83" creationId="{9D58D484-383D-4B8E-9E41-ADA96A6B353C}"/>
          </ac:spMkLst>
        </pc:spChg>
        <pc:spChg chg="add mod topLvl">
          <ac:chgData name="succu@korea.edu" userId="76d68bbf-f36b-47b5-b208-3213fcab8197" providerId="ADAL" clId="{08C0F453-DFAB-44C5-A787-5D4C11E8667F}" dt="2021-11-02T15:10:31.440" v="11028" actId="164"/>
          <ac:spMkLst>
            <pc:docMk/>
            <pc:sldMk cId="2137777523" sldId="1330"/>
            <ac:spMk id="85" creationId="{49F844A8-47C7-4078-82F0-BFB460353D14}"/>
          </ac:spMkLst>
        </pc:spChg>
        <pc:spChg chg="add mod topLvl">
          <ac:chgData name="succu@korea.edu" userId="76d68bbf-f36b-47b5-b208-3213fcab8197" providerId="ADAL" clId="{08C0F453-DFAB-44C5-A787-5D4C11E8667F}" dt="2021-11-02T15:10:28.738" v="11027" actId="164"/>
          <ac:spMkLst>
            <pc:docMk/>
            <pc:sldMk cId="2137777523" sldId="1330"/>
            <ac:spMk id="86" creationId="{53CAF239-DDEF-4F70-AAF6-E1E42DA57551}"/>
          </ac:spMkLst>
        </pc:spChg>
        <pc:spChg chg="add mod topLvl">
          <ac:chgData name="succu@korea.edu" userId="76d68bbf-f36b-47b5-b208-3213fcab8197" providerId="ADAL" clId="{08C0F453-DFAB-44C5-A787-5D4C11E8667F}" dt="2021-11-02T15:10:28.738" v="11027" actId="164"/>
          <ac:spMkLst>
            <pc:docMk/>
            <pc:sldMk cId="2137777523" sldId="1330"/>
            <ac:spMk id="88" creationId="{89BD8D19-5F30-42CD-BFCE-57238E90C268}"/>
          </ac:spMkLst>
        </pc:spChg>
        <pc:spChg chg="add mod topLvl">
          <ac:chgData name="succu@korea.edu" userId="76d68bbf-f36b-47b5-b208-3213fcab8197" providerId="ADAL" clId="{08C0F453-DFAB-44C5-A787-5D4C11E8667F}" dt="2021-11-02T15:10:28.738" v="11027" actId="164"/>
          <ac:spMkLst>
            <pc:docMk/>
            <pc:sldMk cId="2137777523" sldId="1330"/>
            <ac:spMk id="90" creationId="{1AC2F9C1-CB8F-4A74-9015-ECF27E7F081F}"/>
          </ac:spMkLst>
        </pc:spChg>
        <pc:spChg chg="add mod topLvl">
          <ac:chgData name="succu@korea.edu" userId="76d68bbf-f36b-47b5-b208-3213fcab8197" providerId="ADAL" clId="{08C0F453-DFAB-44C5-A787-5D4C11E8667F}" dt="2021-11-02T15:10:25.306" v="11026" actId="164"/>
          <ac:spMkLst>
            <pc:docMk/>
            <pc:sldMk cId="2137777523" sldId="1330"/>
            <ac:spMk id="91" creationId="{0A74F131-4AC4-46B6-895D-DE38FCD7AEC5}"/>
          </ac:spMkLst>
        </pc:spChg>
        <pc:spChg chg="add mod topLvl">
          <ac:chgData name="succu@korea.edu" userId="76d68bbf-f36b-47b5-b208-3213fcab8197" providerId="ADAL" clId="{08C0F453-DFAB-44C5-A787-5D4C11E8667F}" dt="2021-11-02T15:10:25.306" v="11026" actId="164"/>
          <ac:spMkLst>
            <pc:docMk/>
            <pc:sldMk cId="2137777523" sldId="1330"/>
            <ac:spMk id="92" creationId="{BB480085-B960-4D2A-BD78-3797598783DB}"/>
          </ac:spMkLst>
        </pc:spChg>
        <pc:spChg chg="add mod topLvl">
          <ac:chgData name="succu@korea.edu" userId="76d68bbf-f36b-47b5-b208-3213fcab8197" providerId="ADAL" clId="{08C0F453-DFAB-44C5-A787-5D4C11E8667F}" dt="2021-11-02T15:10:25.306" v="11026" actId="164"/>
          <ac:spMkLst>
            <pc:docMk/>
            <pc:sldMk cId="2137777523" sldId="1330"/>
            <ac:spMk id="94" creationId="{DBA991F5-AA28-428C-94D4-1882837F5041}"/>
          </ac:spMkLst>
        </pc:spChg>
        <pc:spChg chg="add mod topLvl">
          <ac:chgData name="succu@korea.edu" userId="76d68bbf-f36b-47b5-b208-3213fcab8197" providerId="ADAL" clId="{08C0F453-DFAB-44C5-A787-5D4C11E8667F}" dt="2021-11-02T15:10:21.872" v="11025" actId="164"/>
          <ac:spMkLst>
            <pc:docMk/>
            <pc:sldMk cId="2137777523" sldId="1330"/>
            <ac:spMk id="95" creationId="{4C009047-3889-4CD9-BF77-1DDD116D5A6D}"/>
          </ac:spMkLst>
        </pc:spChg>
        <pc:spChg chg="add mod topLvl">
          <ac:chgData name="succu@korea.edu" userId="76d68bbf-f36b-47b5-b208-3213fcab8197" providerId="ADAL" clId="{08C0F453-DFAB-44C5-A787-5D4C11E8667F}" dt="2021-11-02T15:10:21.872" v="11025" actId="164"/>
          <ac:spMkLst>
            <pc:docMk/>
            <pc:sldMk cId="2137777523" sldId="1330"/>
            <ac:spMk id="97" creationId="{E7F36675-AFBA-4F0E-9EC6-076EE3A92029}"/>
          </ac:spMkLst>
        </pc:spChg>
        <pc:spChg chg="add mod topLvl">
          <ac:chgData name="succu@korea.edu" userId="76d68bbf-f36b-47b5-b208-3213fcab8197" providerId="ADAL" clId="{08C0F453-DFAB-44C5-A787-5D4C11E8667F}" dt="2021-11-02T15:10:21.872" v="11025" actId="164"/>
          <ac:spMkLst>
            <pc:docMk/>
            <pc:sldMk cId="2137777523" sldId="1330"/>
            <ac:spMk id="99" creationId="{52932F5A-20CE-45CF-A248-C59A16EFEAE4}"/>
          </ac:spMkLst>
        </pc:spChg>
        <pc:spChg chg="add del mod">
          <ac:chgData name="succu@korea.edu" userId="76d68bbf-f36b-47b5-b208-3213fcab8197" providerId="ADAL" clId="{08C0F453-DFAB-44C5-A787-5D4C11E8667F}" dt="2021-11-02T14:32:07.684" v="10803" actId="22"/>
          <ac:spMkLst>
            <pc:docMk/>
            <pc:sldMk cId="2137777523" sldId="1330"/>
            <ac:spMk id="100" creationId="{8689EF73-2AF6-4DC4-BFCE-64F44D7828CB}"/>
          </ac:spMkLst>
        </pc:spChg>
        <pc:spChg chg="add mod">
          <ac:chgData name="succu@korea.edu" userId="76d68bbf-f36b-47b5-b208-3213fcab8197" providerId="ADAL" clId="{08C0F453-DFAB-44C5-A787-5D4C11E8667F}" dt="2021-11-02T15:10:21.872" v="11025" actId="164"/>
          <ac:spMkLst>
            <pc:docMk/>
            <pc:sldMk cId="2137777523" sldId="1330"/>
            <ac:spMk id="101" creationId="{2D52EA9F-FE5C-4B71-A59F-99AF0D310A2C}"/>
          </ac:spMkLst>
        </pc:spChg>
        <pc:spChg chg="add mod">
          <ac:chgData name="succu@korea.edu" userId="76d68bbf-f36b-47b5-b208-3213fcab8197" providerId="ADAL" clId="{08C0F453-DFAB-44C5-A787-5D4C11E8667F}" dt="2021-11-02T15:10:25.306" v="11026" actId="164"/>
          <ac:spMkLst>
            <pc:docMk/>
            <pc:sldMk cId="2137777523" sldId="1330"/>
            <ac:spMk id="102" creationId="{06D525E3-FFB3-4250-80A9-F284C0F39BD3}"/>
          </ac:spMkLst>
        </pc:spChg>
        <pc:spChg chg="add mod">
          <ac:chgData name="succu@korea.edu" userId="76d68bbf-f36b-47b5-b208-3213fcab8197" providerId="ADAL" clId="{08C0F453-DFAB-44C5-A787-5D4C11E8667F}" dt="2021-11-02T15:10:28.738" v="11027" actId="164"/>
          <ac:spMkLst>
            <pc:docMk/>
            <pc:sldMk cId="2137777523" sldId="1330"/>
            <ac:spMk id="103" creationId="{09307593-A7CF-450D-9315-0808C27CC28C}"/>
          </ac:spMkLst>
        </pc:spChg>
        <pc:spChg chg="add mod">
          <ac:chgData name="succu@korea.edu" userId="76d68bbf-f36b-47b5-b208-3213fcab8197" providerId="ADAL" clId="{08C0F453-DFAB-44C5-A787-5D4C11E8667F}" dt="2021-11-02T15:10:31.440" v="11028" actId="164"/>
          <ac:spMkLst>
            <pc:docMk/>
            <pc:sldMk cId="2137777523" sldId="1330"/>
            <ac:spMk id="104" creationId="{8747641F-D43B-4C69-9446-BD9031A658C5}"/>
          </ac:spMkLst>
        </pc:spChg>
        <pc:grpChg chg="add mod">
          <ac:chgData name="succu@korea.edu" userId="76d68bbf-f36b-47b5-b208-3213fcab8197" providerId="ADAL" clId="{08C0F453-DFAB-44C5-A787-5D4C11E8667F}" dt="2021-11-02T15:10:44.004" v="11036" actId="1037"/>
          <ac:grpSpMkLst>
            <pc:docMk/>
            <pc:sldMk cId="2137777523" sldId="1330"/>
            <ac:grpSpMk id="7" creationId="{CFF4538A-D2FE-42F0-B876-E081F85BD080}"/>
          </ac:grpSpMkLst>
        </pc:grpChg>
        <pc:grpChg chg="add del mod">
          <ac:chgData name="succu@korea.edu" userId="76d68bbf-f36b-47b5-b208-3213fcab8197" providerId="ADAL" clId="{08C0F453-DFAB-44C5-A787-5D4C11E8667F}" dt="2021-11-02T13:37:39.619" v="10015" actId="478"/>
          <ac:grpSpMkLst>
            <pc:docMk/>
            <pc:sldMk cId="2137777523" sldId="1330"/>
            <ac:grpSpMk id="9" creationId="{FA046F57-5660-4068-A298-A426D728576F}"/>
          </ac:grpSpMkLst>
        </pc:grpChg>
        <pc:grpChg chg="mod">
          <ac:chgData name="succu@korea.edu" userId="76d68bbf-f36b-47b5-b208-3213fcab8197" providerId="ADAL" clId="{08C0F453-DFAB-44C5-A787-5D4C11E8667F}" dt="2021-11-02T13:36:57.136" v="10004"/>
          <ac:grpSpMkLst>
            <pc:docMk/>
            <pc:sldMk cId="2137777523" sldId="1330"/>
            <ac:grpSpMk id="10" creationId="{509900F9-1C31-4499-ABEA-6FFD0D0024C2}"/>
          </ac:grpSpMkLst>
        </pc:grpChg>
        <pc:grpChg chg="mod">
          <ac:chgData name="succu@korea.edu" userId="76d68bbf-f36b-47b5-b208-3213fcab8197" providerId="ADAL" clId="{08C0F453-DFAB-44C5-A787-5D4C11E8667F}" dt="2021-11-02T13:36:57.136" v="10004"/>
          <ac:grpSpMkLst>
            <pc:docMk/>
            <pc:sldMk cId="2137777523" sldId="1330"/>
            <ac:grpSpMk id="16" creationId="{70D197E5-8B25-4976-BFC3-2291DAA883D6}"/>
          </ac:grpSpMkLst>
        </pc:grpChg>
        <pc:grpChg chg="mod">
          <ac:chgData name="succu@korea.edu" userId="76d68bbf-f36b-47b5-b208-3213fcab8197" providerId="ADAL" clId="{08C0F453-DFAB-44C5-A787-5D4C11E8667F}" dt="2021-11-02T13:36:57.136" v="10004"/>
          <ac:grpSpMkLst>
            <pc:docMk/>
            <pc:sldMk cId="2137777523" sldId="1330"/>
            <ac:grpSpMk id="17" creationId="{83FDAE45-68B0-4F99-A52A-36513D4F4DC4}"/>
          </ac:grpSpMkLst>
        </pc:grpChg>
        <pc:grpChg chg="add del mod">
          <ac:chgData name="succu@korea.edu" userId="76d68bbf-f36b-47b5-b208-3213fcab8197" providerId="ADAL" clId="{08C0F453-DFAB-44C5-A787-5D4C11E8667F}" dt="2021-11-02T13:37:11.582" v="10007" actId="478"/>
          <ac:grpSpMkLst>
            <pc:docMk/>
            <pc:sldMk cId="2137777523" sldId="1330"/>
            <ac:grpSpMk id="26" creationId="{F52D5DE9-8F8A-45D4-8414-2C01620A0B62}"/>
          </ac:grpSpMkLst>
        </pc:grpChg>
        <pc:grpChg chg="mod">
          <ac:chgData name="succu@korea.edu" userId="76d68bbf-f36b-47b5-b208-3213fcab8197" providerId="ADAL" clId="{08C0F453-DFAB-44C5-A787-5D4C11E8667F}" dt="2021-11-02T13:36:57.136" v="10004"/>
          <ac:grpSpMkLst>
            <pc:docMk/>
            <pc:sldMk cId="2137777523" sldId="1330"/>
            <ac:grpSpMk id="27" creationId="{3F75B84D-D02A-491C-A206-5F85DA30F2E7}"/>
          </ac:grpSpMkLst>
        </pc:grpChg>
        <pc:grpChg chg="mod">
          <ac:chgData name="succu@korea.edu" userId="76d68bbf-f36b-47b5-b208-3213fcab8197" providerId="ADAL" clId="{08C0F453-DFAB-44C5-A787-5D4C11E8667F}" dt="2021-11-02T13:36:57.136" v="10004"/>
          <ac:grpSpMkLst>
            <pc:docMk/>
            <pc:sldMk cId="2137777523" sldId="1330"/>
            <ac:grpSpMk id="30" creationId="{583E248A-146B-4F7E-82BC-520F7E49288B}"/>
          </ac:grpSpMkLst>
        </pc:grpChg>
        <pc:grpChg chg="mod">
          <ac:chgData name="succu@korea.edu" userId="76d68bbf-f36b-47b5-b208-3213fcab8197" providerId="ADAL" clId="{08C0F453-DFAB-44C5-A787-5D4C11E8667F}" dt="2021-11-02T13:36:57.136" v="10004"/>
          <ac:grpSpMkLst>
            <pc:docMk/>
            <pc:sldMk cId="2137777523" sldId="1330"/>
            <ac:grpSpMk id="31" creationId="{3D397E7C-910F-4DB3-BCDB-2CC3BD190571}"/>
          </ac:grpSpMkLst>
        </pc:grpChg>
        <pc:grpChg chg="add del mod">
          <ac:chgData name="succu@korea.edu" userId="76d68bbf-f36b-47b5-b208-3213fcab8197" providerId="ADAL" clId="{08C0F453-DFAB-44C5-A787-5D4C11E8667F}" dt="2021-11-02T14:11:26.648" v="10016" actId="478"/>
          <ac:grpSpMkLst>
            <pc:docMk/>
            <pc:sldMk cId="2137777523" sldId="1330"/>
            <ac:grpSpMk id="44" creationId="{8BE4E5F4-AB46-4F67-BCD5-28D320CFAACA}"/>
          </ac:grpSpMkLst>
        </pc:grpChg>
        <pc:grpChg chg="add del mod">
          <ac:chgData name="succu@korea.edu" userId="76d68bbf-f36b-47b5-b208-3213fcab8197" providerId="ADAL" clId="{08C0F453-DFAB-44C5-A787-5D4C11E8667F}" dt="2021-11-02T14:11:26.648" v="10016" actId="478"/>
          <ac:grpSpMkLst>
            <pc:docMk/>
            <pc:sldMk cId="2137777523" sldId="1330"/>
            <ac:grpSpMk id="47" creationId="{DD208A0A-0442-4E32-AD2D-EAA38B7EC49E}"/>
          </ac:grpSpMkLst>
        </pc:grpChg>
        <pc:grpChg chg="add del mod">
          <ac:chgData name="succu@korea.edu" userId="76d68bbf-f36b-47b5-b208-3213fcab8197" providerId="ADAL" clId="{08C0F453-DFAB-44C5-A787-5D4C11E8667F}" dt="2021-11-02T13:37:39.619" v="10015" actId="478"/>
          <ac:grpSpMkLst>
            <pc:docMk/>
            <pc:sldMk cId="2137777523" sldId="1330"/>
            <ac:grpSpMk id="50" creationId="{AD1AAEE1-EB7E-46A2-B06A-D657E92F9B5D}"/>
          </ac:grpSpMkLst>
        </pc:grpChg>
        <pc:grpChg chg="mod">
          <ac:chgData name="succu@korea.edu" userId="76d68bbf-f36b-47b5-b208-3213fcab8197" providerId="ADAL" clId="{08C0F453-DFAB-44C5-A787-5D4C11E8667F}" dt="2021-11-02T13:37:16.613" v="10009"/>
          <ac:grpSpMkLst>
            <pc:docMk/>
            <pc:sldMk cId="2137777523" sldId="1330"/>
            <ac:grpSpMk id="51" creationId="{04D6EA1A-605B-4711-AC63-0A697636859A}"/>
          </ac:grpSpMkLst>
        </pc:grpChg>
        <pc:grpChg chg="mod">
          <ac:chgData name="succu@korea.edu" userId="76d68bbf-f36b-47b5-b208-3213fcab8197" providerId="ADAL" clId="{08C0F453-DFAB-44C5-A787-5D4C11E8667F}" dt="2021-11-02T13:37:16.613" v="10009"/>
          <ac:grpSpMkLst>
            <pc:docMk/>
            <pc:sldMk cId="2137777523" sldId="1330"/>
            <ac:grpSpMk id="54" creationId="{E8B7716D-8D69-425B-91AF-9568A73ED503}"/>
          </ac:grpSpMkLst>
        </pc:grpChg>
        <pc:grpChg chg="mod">
          <ac:chgData name="succu@korea.edu" userId="76d68bbf-f36b-47b5-b208-3213fcab8197" providerId="ADAL" clId="{08C0F453-DFAB-44C5-A787-5D4C11E8667F}" dt="2021-11-02T13:37:16.613" v="10009"/>
          <ac:grpSpMkLst>
            <pc:docMk/>
            <pc:sldMk cId="2137777523" sldId="1330"/>
            <ac:grpSpMk id="55" creationId="{18D16291-D51F-48AF-B101-544D373FDB72}"/>
          </ac:grpSpMkLst>
        </pc:grpChg>
        <pc:grpChg chg="add del mod">
          <ac:chgData name="succu@korea.edu" userId="76d68bbf-f36b-47b5-b208-3213fcab8197" providerId="ADAL" clId="{08C0F453-DFAB-44C5-A787-5D4C11E8667F}" dt="2021-11-02T13:37:39.619" v="10015" actId="478"/>
          <ac:grpSpMkLst>
            <pc:docMk/>
            <pc:sldMk cId="2137777523" sldId="1330"/>
            <ac:grpSpMk id="64" creationId="{516BFC3E-CF44-41D6-A876-1D89693138BC}"/>
          </ac:grpSpMkLst>
        </pc:grpChg>
        <pc:grpChg chg="mod">
          <ac:chgData name="succu@korea.edu" userId="76d68bbf-f36b-47b5-b208-3213fcab8197" providerId="ADAL" clId="{08C0F453-DFAB-44C5-A787-5D4C11E8667F}" dt="2021-11-02T13:37:23.047" v="10011"/>
          <ac:grpSpMkLst>
            <pc:docMk/>
            <pc:sldMk cId="2137777523" sldId="1330"/>
            <ac:grpSpMk id="65" creationId="{4A40878F-E755-49B9-B29E-FE621B7F2E4A}"/>
          </ac:grpSpMkLst>
        </pc:grpChg>
        <pc:grpChg chg="mod">
          <ac:chgData name="succu@korea.edu" userId="76d68bbf-f36b-47b5-b208-3213fcab8197" providerId="ADAL" clId="{08C0F453-DFAB-44C5-A787-5D4C11E8667F}" dt="2021-11-02T13:37:23.047" v="10011"/>
          <ac:grpSpMkLst>
            <pc:docMk/>
            <pc:sldMk cId="2137777523" sldId="1330"/>
            <ac:grpSpMk id="68" creationId="{6889ABC6-F690-492E-814D-07D551550EA8}"/>
          </ac:grpSpMkLst>
        </pc:grpChg>
        <pc:grpChg chg="mod">
          <ac:chgData name="succu@korea.edu" userId="76d68bbf-f36b-47b5-b208-3213fcab8197" providerId="ADAL" clId="{08C0F453-DFAB-44C5-A787-5D4C11E8667F}" dt="2021-11-02T13:37:23.047" v="10011"/>
          <ac:grpSpMkLst>
            <pc:docMk/>
            <pc:sldMk cId="2137777523" sldId="1330"/>
            <ac:grpSpMk id="69" creationId="{B40B3C7E-15A7-4045-B4FF-BDCD0F9F1D55}"/>
          </ac:grpSpMkLst>
        </pc:grpChg>
        <pc:grpChg chg="add del mod">
          <ac:chgData name="succu@korea.edu" userId="76d68bbf-f36b-47b5-b208-3213fcab8197" providerId="ADAL" clId="{08C0F453-DFAB-44C5-A787-5D4C11E8667F}" dt="2021-11-02T14:26:33.673" v="10259" actId="165"/>
          <ac:grpSpMkLst>
            <pc:docMk/>
            <pc:sldMk cId="2137777523" sldId="1330"/>
            <ac:grpSpMk id="78" creationId="{79F94503-09C4-4095-9A4B-E0CD23273CFD}"/>
          </ac:grpSpMkLst>
        </pc:grpChg>
        <pc:grpChg chg="add del mod">
          <ac:chgData name="succu@korea.edu" userId="76d68bbf-f36b-47b5-b208-3213fcab8197" providerId="ADAL" clId="{08C0F453-DFAB-44C5-A787-5D4C11E8667F}" dt="2021-11-02T14:26:33.673" v="10259" actId="165"/>
          <ac:grpSpMkLst>
            <pc:docMk/>
            <pc:sldMk cId="2137777523" sldId="1330"/>
            <ac:grpSpMk id="79" creationId="{D615080B-E24E-4F7A-8856-3FB0AA2660C1}"/>
          </ac:grpSpMkLst>
        </pc:grpChg>
        <pc:grpChg chg="add del mod">
          <ac:chgData name="succu@korea.edu" userId="76d68bbf-f36b-47b5-b208-3213fcab8197" providerId="ADAL" clId="{08C0F453-DFAB-44C5-A787-5D4C11E8667F}" dt="2021-11-02T14:26:33.673" v="10259" actId="165"/>
          <ac:grpSpMkLst>
            <pc:docMk/>
            <pc:sldMk cId="2137777523" sldId="1330"/>
            <ac:grpSpMk id="80" creationId="{4D02F562-773B-42EF-B363-AC0016A4C92D}"/>
          </ac:grpSpMkLst>
        </pc:grpChg>
        <pc:grpChg chg="add del mod">
          <ac:chgData name="succu@korea.edu" userId="76d68bbf-f36b-47b5-b208-3213fcab8197" providerId="ADAL" clId="{08C0F453-DFAB-44C5-A787-5D4C11E8667F}" dt="2021-11-02T14:26:33.673" v="10259" actId="165"/>
          <ac:grpSpMkLst>
            <pc:docMk/>
            <pc:sldMk cId="2137777523" sldId="1330"/>
            <ac:grpSpMk id="81" creationId="{F562FAD3-4D2C-4ABC-B31B-1C13A73B0426}"/>
          </ac:grpSpMkLst>
        </pc:grpChg>
        <pc:grpChg chg="add mod">
          <ac:chgData name="succu@korea.edu" userId="76d68bbf-f36b-47b5-b208-3213fcab8197" providerId="ADAL" clId="{08C0F453-DFAB-44C5-A787-5D4C11E8667F}" dt="2021-11-02T15:10:44.004" v="11036" actId="1037"/>
          <ac:grpSpMkLst>
            <pc:docMk/>
            <pc:sldMk cId="2137777523" sldId="1330"/>
            <ac:grpSpMk id="105" creationId="{662689A9-FC63-4F38-AE29-3F852453FBCE}"/>
          </ac:grpSpMkLst>
        </pc:grpChg>
        <pc:grpChg chg="add mod">
          <ac:chgData name="succu@korea.edu" userId="76d68bbf-f36b-47b5-b208-3213fcab8197" providerId="ADAL" clId="{08C0F453-DFAB-44C5-A787-5D4C11E8667F}" dt="2021-11-02T15:10:44.004" v="11036" actId="1037"/>
          <ac:grpSpMkLst>
            <pc:docMk/>
            <pc:sldMk cId="2137777523" sldId="1330"/>
            <ac:grpSpMk id="106" creationId="{85937915-E131-46E5-A3D4-604505286723}"/>
          </ac:grpSpMkLst>
        </pc:grpChg>
        <pc:grpChg chg="add mod">
          <ac:chgData name="succu@korea.edu" userId="76d68bbf-f36b-47b5-b208-3213fcab8197" providerId="ADAL" clId="{08C0F453-DFAB-44C5-A787-5D4C11E8667F}" dt="2021-11-02T15:10:44.004" v="11036" actId="1037"/>
          <ac:grpSpMkLst>
            <pc:docMk/>
            <pc:sldMk cId="2137777523" sldId="1330"/>
            <ac:grpSpMk id="107" creationId="{71BA32DB-739D-45F4-BC7B-6C437EAF314F}"/>
          </ac:grpSpMkLst>
        </pc:grpChg>
        <pc:graphicFrameChg chg="add del mod modGraphic">
          <ac:chgData name="succu@korea.edu" userId="76d68bbf-f36b-47b5-b208-3213fcab8197" providerId="ADAL" clId="{08C0F453-DFAB-44C5-A787-5D4C11E8667F}" dt="2021-11-02T14:28:28.371" v="10772" actId="478"/>
          <ac:graphicFrameMkLst>
            <pc:docMk/>
            <pc:sldMk cId="2137777523" sldId="1330"/>
            <ac:graphicFrameMk id="11" creationId="{B0C5F827-1A99-43B9-A588-F9B8B33434D9}"/>
          </ac:graphicFrameMkLst>
        </pc:graphicFrameChg>
        <pc:picChg chg="del">
          <ac:chgData name="succu@korea.edu" userId="76d68bbf-f36b-47b5-b208-3213fcab8197" providerId="ADAL" clId="{08C0F453-DFAB-44C5-A787-5D4C11E8667F}" dt="2021-11-01T09:10:38.852" v="1623" actId="478"/>
          <ac:picMkLst>
            <pc:docMk/>
            <pc:sldMk cId="2137777523" sldId="1330"/>
            <ac:picMk id="6" creationId="{9FB27F3E-2BAE-42DC-97F7-9887F25B6927}"/>
          </ac:picMkLst>
        </pc:picChg>
        <pc:picChg chg="add del mod">
          <ac:chgData name="succu@korea.edu" userId="76d68bbf-f36b-47b5-b208-3213fcab8197" providerId="ADAL" clId="{08C0F453-DFAB-44C5-A787-5D4C11E8667F}" dt="2021-11-01T14:46:43.634" v="5596" actId="478"/>
          <ac:picMkLst>
            <pc:docMk/>
            <pc:sldMk cId="2137777523" sldId="1330"/>
            <ac:picMk id="10" creationId="{27047A39-CBC9-467E-8D6F-874EE9F4086F}"/>
          </ac:picMkLst>
        </pc:picChg>
        <pc:picChg chg="add del mod">
          <ac:chgData name="succu@korea.edu" userId="76d68bbf-f36b-47b5-b208-3213fcab8197" providerId="ADAL" clId="{08C0F453-DFAB-44C5-A787-5D4C11E8667F}" dt="2021-11-02T14:25:56.569" v="10237" actId="478"/>
          <ac:picMkLst>
            <pc:docMk/>
            <pc:sldMk cId="2137777523" sldId="1330"/>
            <ac:picMk id="87" creationId="{47592ED5-82F8-4C02-BA9B-0B2C29F3DEB4}"/>
          </ac:picMkLst>
        </pc:picChg>
        <pc:picChg chg="add del mod">
          <ac:chgData name="succu@korea.edu" userId="76d68bbf-f36b-47b5-b208-3213fcab8197" providerId="ADAL" clId="{08C0F453-DFAB-44C5-A787-5D4C11E8667F}" dt="2021-11-02T14:11:39.424" v="10021" actId="478"/>
          <ac:picMkLst>
            <pc:docMk/>
            <pc:sldMk cId="2137777523" sldId="1330"/>
            <ac:picMk id="96" creationId="{E8E55DC8-A287-4C74-ADA2-28C9E90D3A14}"/>
          </ac:picMkLst>
        </pc:picChg>
        <pc:cxnChg chg="mod">
          <ac:chgData name="succu@korea.edu" userId="76d68bbf-f36b-47b5-b208-3213fcab8197" providerId="ADAL" clId="{08C0F453-DFAB-44C5-A787-5D4C11E8667F}" dt="2021-11-02T13:37:39.619" v="10015" actId="478"/>
          <ac:cxnSpMkLst>
            <pc:docMk/>
            <pc:sldMk cId="2137777523" sldId="1330"/>
            <ac:cxnSpMk id="13" creationId="{AB543D2A-28B0-495D-BFE2-49B76D1CE08B}"/>
          </ac:cxnSpMkLst>
        </pc:cxnChg>
        <pc:cxnChg chg="mod">
          <ac:chgData name="succu@korea.edu" userId="76d68bbf-f36b-47b5-b208-3213fcab8197" providerId="ADAL" clId="{08C0F453-DFAB-44C5-A787-5D4C11E8667F}" dt="2021-11-02T13:37:39.619" v="10015" actId="478"/>
          <ac:cxnSpMkLst>
            <pc:docMk/>
            <pc:sldMk cId="2137777523" sldId="1330"/>
            <ac:cxnSpMk id="18" creationId="{D50D3C33-54C8-4B49-8F79-F96DA1EAA120}"/>
          </ac:cxnSpMkLst>
        </pc:cxnChg>
        <pc:cxnChg chg="mod">
          <ac:chgData name="succu@korea.edu" userId="76d68bbf-f36b-47b5-b208-3213fcab8197" providerId="ADAL" clId="{08C0F453-DFAB-44C5-A787-5D4C11E8667F}" dt="2021-11-02T13:37:39.619" v="10015" actId="478"/>
          <ac:cxnSpMkLst>
            <pc:docMk/>
            <pc:sldMk cId="2137777523" sldId="1330"/>
            <ac:cxnSpMk id="21" creationId="{D24E8038-1C08-4A74-983F-3B2B20160165}"/>
          </ac:cxnSpMkLst>
        </pc:cxnChg>
        <pc:cxnChg chg="mod">
          <ac:chgData name="succu@korea.edu" userId="76d68bbf-f36b-47b5-b208-3213fcab8197" providerId="ADAL" clId="{08C0F453-DFAB-44C5-A787-5D4C11E8667F}" dt="2021-11-02T13:37:39.619" v="10015" actId="478"/>
          <ac:cxnSpMkLst>
            <pc:docMk/>
            <pc:sldMk cId="2137777523" sldId="1330"/>
            <ac:cxnSpMk id="23" creationId="{C11FDFA0-8044-4140-AADE-CA792FEE94CA}"/>
          </ac:cxnSpMkLst>
        </pc:cxnChg>
        <pc:cxnChg chg="mod">
          <ac:chgData name="succu@korea.edu" userId="76d68bbf-f36b-47b5-b208-3213fcab8197" providerId="ADAL" clId="{08C0F453-DFAB-44C5-A787-5D4C11E8667F}" dt="2021-11-02T13:37:39.619" v="10015" actId="478"/>
          <ac:cxnSpMkLst>
            <pc:docMk/>
            <pc:sldMk cId="2137777523" sldId="1330"/>
            <ac:cxnSpMk id="25" creationId="{607C47F8-5D66-4720-895C-4309E104AB72}"/>
          </ac:cxnSpMkLst>
        </pc:cxnChg>
        <pc:cxnChg chg="mod">
          <ac:chgData name="succu@korea.edu" userId="76d68bbf-f36b-47b5-b208-3213fcab8197" providerId="ADAL" clId="{08C0F453-DFAB-44C5-A787-5D4C11E8667F}" dt="2021-11-02T13:37:11.582" v="10007" actId="478"/>
          <ac:cxnSpMkLst>
            <pc:docMk/>
            <pc:sldMk cId="2137777523" sldId="1330"/>
            <ac:cxnSpMk id="29" creationId="{E5105DA7-90E1-4FE3-8E35-5F557254AFF2}"/>
          </ac:cxnSpMkLst>
        </pc:cxnChg>
        <pc:cxnChg chg="mod">
          <ac:chgData name="succu@korea.edu" userId="76d68bbf-f36b-47b5-b208-3213fcab8197" providerId="ADAL" clId="{08C0F453-DFAB-44C5-A787-5D4C11E8667F}" dt="2021-11-02T13:37:11.582" v="10007" actId="478"/>
          <ac:cxnSpMkLst>
            <pc:docMk/>
            <pc:sldMk cId="2137777523" sldId="1330"/>
            <ac:cxnSpMk id="32" creationId="{B74414A2-CC22-4174-9AA0-71AAD5C9A567}"/>
          </ac:cxnSpMkLst>
        </pc:cxnChg>
        <pc:cxnChg chg="mod">
          <ac:chgData name="succu@korea.edu" userId="76d68bbf-f36b-47b5-b208-3213fcab8197" providerId="ADAL" clId="{08C0F453-DFAB-44C5-A787-5D4C11E8667F}" dt="2021-11-02T13:37:11.582" v="10007" actId="478"/>
          <ac:cxnSpMkLst>
            <pc:docMk/>
            <pc:sldMk cId="2137777523" sldId="1330"/>
            <ac:cxnSpMk id="35" creationId="{92D15059-FEA8-45D2-A207-E0BA170B3E63}"/>
          </ac:cxnSpMkLst>
        </pc:cxnChg>
        <pc:cxnChg chg="mod">
          <ac:chgData name="succu@korea.edu" userId="76d68bbf-f36b-47b5-b208-3213fcab8197" providerId="ADAL" clId="{08C0F453-DFAB-44C5-A787-5D4C11E8667F}" dt="2021-11-02T13:37:11.582" v="10007" actId="478"/>
          <ac:cxnSpMkLst>
            <pc:docMk/>
            <pc:sldMk cId="2137777523" sldId="1330"/>
            <ac:cxnSpMk id="37" creationId="{10BF3C22-9EDD-4A7D-A576-0FDB853ECB9C}"/>
          </ac:cxnSpMkLst>
        </pc:cxnChg>
        <pc:cxnChg chg="mod">
          <ac:chgData name="succu@korea.edu" userId="76d68bbf-f36b-47b5-b208-3213fcab8197" providerId="ADAL" clId="{08C0F453-DFAB-44C5-A787-5D4C11E8667F}" dt="2021-11-02T13:37:11.582" v="10007" actId="478"/>
          <ac:cxnSpMkLst>
            <pc:docMk/>
            <pc:sldMk cId="2137777523" sldId="1330"/>
            <ac:cxnSpMk id="39" creationId="{4EF435DB-7AD0-4205-8F97-0974BB9C7938}"/>
          </ac:cxnSpMkLst>
        </pc:cxnChg>
        <pc:cxnChg chg="mod">
          <ac:chgData name="succu@korea.edu" userId="76d68bbf-f36b-47b5-b208-3213fcab8197" providerId="ADAL" clId="{08C0F453-DFAB-44C5-A787-5D4C11E8667F}" dt="2021-11-02T13:37:39.619" v="10015" actId="478"/>
          <ac:cxnSpMkLst>
            <pc:docMk/>
            <pc:sldMk cId="2137777523" sldId="1330"/>
            <ac:cxnSpMk id="53" creationId="{2C194373-9DBA-4EA5-9595-84D108452558}"/>
          </ac:cxnSpMkLst>
        </pc:cxnChg>
        <pc:cxnChg chg="mod">
          <ac:chgData name="succu@korea.edu" userId="76d68bbf-f36b-47b5-b208-3213fcab8197" providerId="ADAL" clId="{08C0F453-DFAB-44C5-A787-5D4C11E8667F}" dt="2021-11-02T13:37:39.619" v="10015" actId="478"/>
          <ac:cxnSpMkLst>
            <pc:docMk/>
            <pc:sldMk cId="2137777523" sldId="1330"/>
            <ac:cxnSpMk id="56" creationId="{E9341D68-0CEE-4187-9C35-583DD461F135}"/>
          </ac:cxnSpMkLst>
        </pc:cxnChg>
        <pc:cxnChg chg="mod">
          <ac:chgData name="succu@korea.edu" userId="76d68bbf-f36b-47b5-b208-3213fcab8197" providerId="ADAL" clId="{08C0F453-DFAB-44C5-A787-5D4C11E8667F}" dt="2021-11-02T13:37:39.619" v="10015" actId="478"/>
          <ac:cxnSpMkLst>
            <pc:docMk/>
            <pc:sldMk cId="2137777523" sldId="1330"/>
            <ac:cxnSpMk id="59" creationId="{435A28B5-22F6-49B1-9789-F44CD854CCC5}"/>
          </ac:cxnSpMkLst>
        </pc:cxnChg>
        <pc:cxnChg chg="mod">
          <ac:chgData name="succu@korea.edu" userId="76d68bbf-f36b-47b5-b208-3213fcab8197" providerId="ADAL" clId="{08C0F453-DFAB-44C5-A787-5D4C11E8667F}" dt="2021-11-02T13:37:39.619" v="10015" actId="478"/>
          <ac:cxnSpMkLst>
            <pc:docMk/>
            <pc:sldMk cId="2137777523" sldId="1330"/>
            <ac:cxnSpMk id="61" creationId="{879B29DC-0E78-4854-83D8-6721830BB895}"/>
          </ac:cxnSpMkLst>
        </pc:cxnChg>
        <pc:cxnChg chg="mod">
          <ac:chgData name="succu@korea.edu" userId="76d68bbf-f36b-47b5-b208-3213fcab8197" providerId="ADAL" clId="{08C0F453-DFAB-44C5-A787-5D4C11E8667F}" dt="2021-11-02T13:37:39.619" v="10015" actId="478"/>
          <ac:cxnSpMkLst>
            <pc:docMk/>
            <pc:sldMk cId="2137777523" sldId="1330"/>
            <ac:cxnSpMk id="63" creationId="{7E143315-7475-4572-BDD3-3DA902A90E87}"/>
          </ac:cxnSpMkLst>
        </pc:cxnChg>
        <pc:cxnChg chg="mod">
          <ac:chgData name="succu@korea.edu" userId="76d68bbf-f36b-47b5-b208-3213fcab8197" providerId="ADAL" clId="{08C0F453-DFAB-44C5-A787-5D4C11E8667F}" dt="2021-11-02T13:37:39.619" v="10015" actId="478"/>
          <ac:cxnSpMkLst>
            <pc:docMk/>
            <pc:sldMk cId="2137777523" sldId="1330"/>
            <ac:cxnSpMk id="67" creationId="{B22F5D0A-1F07-4E8C-8EE6-63B92020495F}"/>
          </ac:cxnSpMkLst>
        </pc:cxnChg>
        <pc:cxnChg chg="mod">
          <ac:chgData name="succu@korea.edu" userId="76d68bbf-f36b-47b5-b208-3213fcab8197" providerId="ADAL" clId="{08C0F453-DFAB-44C5-A787-5D4C11E8667F}" dt="2021-11-02T13:37:39.619" v="10015" actId="478"/>
          <ac:cxnSpMkLst>
            <pc:docMk/>
            <pc:sldMk cId="2137777523" sldId="1330"/>
            <ac:cxnSpMk id="70" creationId="{CA10A177-6E1D-462A-9B06-01EA3CB624B1}"/>
          </ac:cxnSpMkLst>
        </pc:cxnChg>
        <pc:cxnChg chg="mod">
          <ac:chgData name="succu@korea.edu" userId="76d68bbf-f36b-47b5-b208-3213fcab8197" providerId="ADAL" clId="{08C0F453-DFAB-44C5-A787-5D4C11E8667F}" dt="2021-11-02T13:37:39.619" v="10015" actId="478"/>
          <ac:cxnSpMkLst>
            <pc:docMk/>
            <pc:sldMk cId="2137777523" sldId="1330"/>
            <ac:cxnSpMk id="73" creationId="{341900C8-853F-4BBB-BF37-3F2610154238}"/>
          </ac:cxnSpMkLst>
        </pc:cxnChg>
        <pc:cxnChg chg="mod">
          <ac:chgData name="succu@korea.edu" userId="76d68bbf-f36b-47b5-b208-3213fcab8197" providerId="ADAL" clId="{08C0F453-DFAB-44C5-A787-5D4C11E8667F}" dt="2021-11-02T13:37:39.619" v="10015" actId="478"/>
          <ac:cxnSpMkLst>
            <pc:docMk/>
            <pc:sldMk cId="2137777523" sldId="1330"/>
            <ac:cxnSpMk id="75" creationId="{0BA59B8A-F0ED-41D4-AF44-64137C793EA2}"/>
          </ac:cxnSpMkLst>
        </pc:cxnChg>
        <pc:cxnChg chg="mod">
          <ac:chgData name="succu@korea.edu" userId="76d68bbf-f36b-47b5-b208-3213fcab8197" providerId="ADAL" clId="{08C0F453-DFAB-44C5-A787-5D4C11E8667F}" dt="2021-11-02T13:37:39.619" v="10015" actId="478"/>
          <ac:cxnSpMkLst>
            <pc:docMk/>
            <pc:sldMk cId="2137777523" sldId="1330"/>
            <ac:cxnSpMk id="77" creationId="{0A910220-DDC9-4B14-90D7-40D1E88049A5}"/>
          </ac:cxnSpMkLst>
        </pc:cxnChg>
        <pc:cxnChg chg="add mod topLvl">
          <ac:chgData name="succu@korea.edu" userId="76d68bbf-f36b-47b5-b208-3213fcab8197" providerId="ADAL" clId="{08C0F453-DFAB-44C5-A787-5D4C11E8667F}" dt="2021-11-02T15:10:31.440" v="11028" actId="164"/>
          <ac:cxnSpMkLst>
            <pc:docMk/>
            <pc:sldMk cId="2137777523" sldId="1330"/>
            <ac:cxnSpMk id="84" creationId="{F326754E-DF8A-4BF5-BD89-1BFAC53842D2}"/>
          </ac:cxnSpMkLst>
        </pc:cxnChg>
        <pc:cxnChg chg="add mod topLvl">
          <ac:chgData name="succu@korea.edu" userId="76d68bbf-f36b-47b5-b208-3213fcab8197" providerId="ADAL" clId="{08C0F453-DFAB-44C5-A787-5D4C11E8667F}" dt="2021-11-02T15:10:28.738" v="11027" actId="164"/>
          <ac:cxnSpMkLst>
            <pc:docMk/>
            <pc:sldMk cId="2137777523" sldId="1330"/>
            <ac:cxnSpMk id="89" creationId="{9876365C-E046-4100-8973-4BB062AFBE0D}"/>
          </ac:cxnSpMkLst>
        </pc:cxnChg>
        <pc:cxnChg chg="add mod topLvl">
          <ac:chgData name="succu@korea.edu" userId="76d68bbf-f36b-47b5-b208-3213fcab8197" providerId="ADAL" clId="{08C0F453-DFAB-44C5-A787-5D4C11E8667F}" dt="2021-11-02T15:10:25.306" v="11026" actId="164"/>
          <ac:cxnSpMkLst>
            <pc:docMk/>
            <pc:sldMk cId="2137777523" sldId="1330"/>
            <ac:cxnSpMk id="93" creationId="{DEB748AA-51EF-44A4-BF36-A9A85316B4DC}"/>
          </ac:cxnSpMkLst>
        </pc:cxnChg>
        <pc:cxnChg chg="add mod topLvl">
          <ac:chgData name="succu@korea.edu" userId="76d68bbf-f36b-47b5-b208-3213fcab8197" providerId="ADAL" clId="{08C0F453-DFAB-44C5-A787-5D4C11E8667F}" dt="2021-11-02T15:10:21.872" v="11025" actId="164"/>
          <ac:cxnSpMkLst>
            <pc:docMk/>
            <pc:sldMk cId="2137777523" sldId="1330"/>
            <ac:cxnSpMk id="98" creationId="{C796E767-7232-481F-B8A3-CFFA240C2789}"/>
          </ac:cxnSpMkLst>
        </pc:cxnChg>
      </pc:sldChg>
      <pc:sldChg chg="addSp delSp modSp new mod modNotesTx">
        <pc:chgData name="succu@korea.edu" userId="76d68bbf-f36b-47b5-b208-3213fcab8197" providerId="ADAL" clId="{08C0F453-DFAB-44C5-A787-5D4C11E8667F}" dt="2021-11-02T15:23:23.842" v="11242" actId="20577"/>
        <pc:sldMkLst>
          <pc:docMk/>
          <pc:sldMk cId="60503794" sldId="1331"/>
        </pc:sldMkLst>
        <pc:spChg chg="mod">
          <ac:chgData name="succu@korea.edu" userId="76d68bbf-f36b-47b5-b208-3213fcab8197" providerId="ADAL" clId="{08C0F453-DFAB-44C5-A787-5D4C11E8667F}" dt="2021-11-02T15:23:23.842" v="11242" actId="20577"/>
          <ac:spMkLst>
            <pc:docMk/>
            <pc:sldMk cId="60503794" sldId="1331"/>
            <ac:spMk id="2" creationId="{3CC3B763-A774-4ABE-BDD0-E65885F7A680}"/>
          </ac:spMkLst>
        </pc:spChg>
        <pc:spChg chg="del">
          <ac:chgData name="succu@korea.edu" userId="76d68bbf-f36b-47b5-b208-3213fcab8197" providerId="ADAL" clId="{08C0F453-DFAB-44C5-A787-5D4C11E8667F}" dt="2021-11-01T09:12:54.432" v="1710" actId="478"/>
          <ac:spMkLst>
            <pc:docMk/>
            <pc:sldMk cId="60503794" sldId="1331"/>
            <ac:spMk id="3" creationId="{275E62C4-7763-4818-AA2B-44CC7E026D9B}"/>
          </ac:spMkLst>
        </pc:spChg>
        <pc:spChg chg="add mod">
          <ac:chgData name="succu@korea.edu" userId="76d68bbf-f36b-47b5-b208-3213fcab8197" providerId="ADAL" clId="{08C0F453-DFAB-44C5-A787-5D4C11E8667F}" dt="2021-11-01T09:12:45.260" v="1709"/>
          <ac:spMkLst>
            <pc:docMk/>
            <pc:sldMk cId="60503794" sldId="1331"/>
            <ac:spMk id="4" creationId="{09D0E005-EDAE-49D3-AD00-86936068A78F}"/>
          </ac:spMkLst>
        </pc:spChg>
        <pc:spChg chg="add mod">
          <ac:chgData name="succu@korea.edu" userId="76d68bbf-f36b-47b5-b208-3213fcab8197" providerId="ADAL" clId="{08C0F453-DFAB-44C5-A787-5D4C11E8667F}" dt="2021-11-01T14:50:43.698" v="5628" actId="1076"/>
          <ac:spMkLst>
            <pc:docMk/>
            <pc:sldMk cId="60503794" sldId="1331"/>
            <ac:spMk id="5" creationId="{A4557E77-4A8B-4420-891D-E1AA75BC8167}"/>
          </ac:spMkLst>
        </pc:spChg>
        <pc:spChg chg="add mod">
          <ac:chgData name="succu@korea.edu" userId="76d68bbf-f36b-47b5-b208-3213fcab8197" providerId="ADAL" clId="{08C0F453-DFAB-44C5-A787-5D4C11E8667F}" dt="2021-11-01T14:50:40.194" v="5627" actId="1036"/>
          <ac:spMkLst>
            <pc:docMk/>
            <pc:sldMk cId="60503794" sldId="1331"/>
            <ac:spMk id="6" creationId="{3BFB650C-B0BD-4989-8A4F-A1ABC08DF30D}"/>
          </ac:spMkLst>
        </pc:spChg>
        <pc:spChg chg="add mod topLvl">
          <ac:chgData name="succu@korea.edu" userId="76d68bbf-f36b-47b5-b208-3213fcab8197" providerId="ADAL" clId="{08C0F453-DFAB-44C5-A787-5D4C11E8667F}" dt="2021-11-01T09:44:46.861" v="3156" actId="1035"/>
          <ac:spMkLst>
            <pc:docMk/>
            <pc:sldMk cId="60503794" sldId="1331"/>
            <ac:spMk id="9" creationId="{4480C2D2-FDE5-4437-93CD-0AA614E6A9B0}"/>
          </ac:spMkLst>
        </pc:spChg>
        <pc:spChg chg="add mod topLvl">
          <ac:chgData name="succu@korea.edu" userId="76d68bbf-f36b-47b5-b208-3213fcab8197" providerId="ADAL" clId="{08C0F453-DFAB-44C5-A787-5D4C11E8667F}" dt="2021-11-01T14:05:48.663" v="3727" actId="164"/>
          <ac:spMkLst>
            <pc:docMk/>
            <pc:sldMk cId="60503794" sldId="1331"/>
            <ac:spMk id="10" creationId="{CA1E7807-E8F7-4274-87B9-497EB134EFA4}"/>
          </ac:spMkLst>
        </pc:spChg>
        <pc:spChg chg="add mod topLvl">
          <ac:chgData name="succu@korea.edu" userId="76d68bbf-f36b-47b5-b208-3213fcab8197" providerId="ADAL" clId="{08C0F453-DFAB-44C5-A787-5D4C11E8667F}" dt="2021-11-01T14:05:51.419" v="3728" actId="164"/>
          <ac:spMkLst>
            <pc:docMk/>
            <pc:sldMk cId="60503794" sldId="1331"/>
            <ac:spMk id="11" creationId="{1F59A08C-A7EB-444D-A801-61C2CB7DBFF9}"/>
          </ac:spMkLst>
        </pc:spChg>
        <pc:spChg chg="add mod topLvl">
          <ac:chgData name="succu@korea.edu" userId="76d68bbf-f36b-47b5-b208-3213fcab8197" providerId="ADAL" clId="{08C0F453-DFAB-44C5-A787-5D4C11E8667F}" dt="2021-11-01T14:05:46.060" v="3726" actId="164"/>
          <ac:spMkLst>
            <pc:docMk/>
            <pc:sldMk cId="60503794" sldId="1331"/>
            <ac:spMk id="12" creationId="{4B6A6A89-5976-4A69-8E6C-E7199F91BE40}"/>
          </ac:spMkLst>
        </pc:spChg>
        <pc:spChg chg="add mod">
          <ac:chgData name="succu@korea.edu" userId="76d68bbf-f36b-47b5-b208-3213fcab8197" providerId="ADAL" clId="{08C0F453-DFAB-44C5-A787-5D4C11E8667F}" dt="2021-11-01T09:44:46.861" v="3156" actId="1035"/>
          <ac:spMkLst>
            <pc:docMk/>
            <pc:sldMk cId="60503794" sldId="1331"/>
            <ac:spMk id="13" creationId="{A8DADE3C-A4DF-4215-9CA6-AF3B0F3D4A41}"/>
          </ac:spMkLst>
        </pc:spChg>
        <pc:spChg chg="add mod">
          <ac:chgData name="succu@korea.edu" userId="76d68bbf-f36b-47b5-b208-3213fcab8197" providerId="ADAL" clId="{08C0F453-DFAB-44C5-A787-5D4C11E8667F}" dt="2021-11-01T09:44:46.861" v="3156" actId="1035"/>
          <ac:spMkLst>
            <pc:docMk/>
            <pc:sldMk cId="60503794" sldId="1331"/>
            <ac:spMk id="14" creationId="{305555CC-D2D7-44B2-B3B3-3EDB9AD1204B}"/>
          </ac:spMkLst>
        </pc:spChg>
        <pc:spChg chg="add mod">
          <ac:chgData name="succu@korea.edu" userId="76d68bbf-f36b-47b5-b208-3213fcab8197" providerId="ADAL" clId="{08C0F453-DFAB-44C5-A787-5D4C11E8667F}" dt="2021-11-01T09:44:46.861" v="3156" actId="1035"/>
          <ac:spMkLst>
            <pc:docMk/>
            <pc:sldMk cId="60503794" sldId="1331"/>
            <ac:spMk id="15" creationId="{A4ECC447-FB2D-42CF-AC06-78E645ACAEE7}"/>
          </ac:spMkLst>
        </pc:spChg>
        <pc:spChg chg="add mod">
          <ac:chgData name="succu@korea.edu" userId="76d68bbf-f36b-47b5-b208-3213fcab8197" providerId="ADAL" clId="{08C0F453-DFAB-44C5-A787-5D4C11E8667F}" dt="2021-11-01T09:44:46.861" v="3156" actId="1035"/>
          <ac:spMkLst>
            <pc:docMk/>
            <pc:sldMk cId="60503794" sldId="1331"/>
            <ac:spMk id="16" creationId="{B98556B1-3018-4E1D-AFBF-3FA088C5E52D}"/>
          </ac:spMkLst>
        </pc:spChg>
        <pc:spChg chg="add mod">
          <ac:chgData name="succu@korea.edu" userId="76d68bbf-f36b-47b5-b208-3213fcab8197" providerId="ADAL" clId="{08C0F453-DFAB-44C5-A787-5D4C11E8667F}" dt="2021-11-01T09:44:46.861" v="3156" actId="1035"/>
          <ac:spMkLst>
            <pc:docMk/>
            <pc:sldMk cId="60503794" sldId="1331"/>
            <ac:spMk id="17" creationId="{FBAF4385-6D9D-4456-BDA6-173A8B08C2FC}"/>
          </ac:spMkLst>
        </pc:spChg>
        <pc:spChg chg="add mod">
          <ac:chgData name="succu@korea.edu" userId="76d68bbf-f36b-47b5-b208-3213fcab8197" providerId="ADAL" clId="{08C0F453-DFAB-44C5-A787-5D4C11E8667F}" dt="2021-11-01T09:44:46.861" v="3156" actId="1035"/>
          <ac:spMkLst>
            <pc:docMk/>
            <pc:sldMk cId="60503794" sldId="1331"/>
            <ac:spMk id="18" creationId="{3D035824-8A85-4708-9FBD-32E722ACCA36}"/>
          </ac:spMkLst>
        </pc:spChg>
        <pc:spChg chg="add mod">
          <ac:chgData name="succu@korea.edu" userId="76d68bbf-f36b-47b5-b208-3213fcab8197" providerId="ADAL" clId="{08C0F453-DFAB-44C5-A787-5D4C11E8667F}" dt="2021-11-01T09:44:46.861" v="3156" actId="1035"/>
          <ac:spMkLst>
            <pc:docMk/>
            <pc:sldMk cId="60503794" sldId="1331"/>
            <ac:spMk id="19" creationId="{EEE79D47-FC08-40D5-85DE-41FD12B62278}"/>
          </ac:spMkLst>
        </pc:spChg>
        <pc:spChg chg="add mod">
          <ac:chgData name="succu@korea.edu" userId="76d68bbf-f36b-47b5-b208-3213fcab8197" providerId="ADAL" clId="{08C0F453-DFAB-44C5-A787-5D4C11E8667F}" dt="2021-11-01T09:44:46.861" v="3156" actId="1035"/>
          <ac:spMkLst>
            <pc:docMk/>
            <pc:sldMk cId="60503794" sldId="1331"/>
            <ac:spMk id="20" creationId="{43AF7DDE-E309-4A8D-BCA5-799A8C78C7B7}"/>
          </ac:spMkLst>
        </pc:spChg>
        <pc:spChg chg="add mod ord topLvl">
          <ac:chgData name="succu@korea.edu" userId="76d68bbf-f36b-47b5-b208-3213fcab8197" providerId="ADAL" clId="{08C0F453-DFAB-44C5-A787-5D4C11E8667F}" dt="2021-11-01T14:05:46.060" v="3726" actId="164"/>
          <ac:spMkLst>
            <pc:docMk/>
            <pc:sldMk cId="60503794" sldId="1331"/>
            <ac:spMk id="21" creationId="{E62F0D85-F169-45C8-8262-63F11F7153F1}"/>
          </ac:spMkLst>
        </pc:spChg>
        <pc:spChg chg="add mod ord topLvl">
          <ac:chgData name="succu@korea.edu" userId="76d68bbf-f36b-47b5-b208-3213fcab8197" providerId="ADAL" clId="{08C0F453-DFAB-44C5-A787-5D4C11E8667F}" dt="2021-11-01T14:05:51.419" v="3728" actId="164"/>
          <ac:spMkLst>
            <pc:docMk/>
            <pc:sldMk cId="60503794" sldId="1331"/>
            <ac:spMk id="22" creationId="{3FDA4EC0-F68D-4BD2-B1B7-ADD9F3F82578}"/>
          </ac:spMkLst>
        </pc:spChg>
        <pc:spChg chg="add mod ord topLvl">
          <ac:chgData name="succu@korea.edu" userId="76d68bbf-f36b-47b5-b208-3213fcab8197" providerId="ADAL" clId="{08C0F453-DFAB-44C5-A787-5D4C11E8667F}" dt="2021-11-01T14:05:48.663" v="3727" actId="164"/>
          <ac:spMkLst>
            <pc:docMk/>
            <pc:sldMk cId="60503794" sldId="1331"/>
            <ac:spMk id="23" creationId="{7E56CE57-7F42-431B-AC12-0097EC0DB2C4}"/>
          </ac:spMkLst>
        </pc:spChg>
        <pc:spChg chg="add mod">
          <ac:chgData name="succu@korea.edu" userId="76d68bbf-f36b-47b5-b208-3213fcab8197" providerId="ADAL" clId="{08C0F453-DFAB-44C5-A787-5D4C11E8667F}" dt="2021-11-01T09:44:46.861" v="3156" actId="1035"/>
          <ac:spMkLst>
            <pc:docMk/>
            <pc:sldMk cId="60503794" sldId="1331"/>
            <ac:spMk id="27" creationId="{DD3B494C-1149-4213-8A95-200E4F56C767}"/>
          </ac:spMkLst>
        </pc:spChg>
        <pc:spChg chg="add mod ord topLvl">
          <ac:chgData name="succu@korea.edu" userId="76d68bbf-f36b-47b5-b208-3213fcab8197" providerId="ADAL" clId="{08C0F453-DFAB-44C5-A787-5D4C11E8667F}" dt="2021-11-01T09:44:46.861" v="3156" actId="1035"/>
          <ac:spMkLst>
            <pc:docMk/>
            <pc:sldMk cId="60503794" sldId="1331"/>
            <ac:spMk id="28" creationId="{F3AE0937-1B7D-49E7-8D0E-E39F25D89D55}"/>
          </ac:spMkLst>
        </pc:spChg>
        <pc:spChg chg="add mod">
          <ac:chgData name="succu@korea.edu" userId="76d68bbf-f36b-47b5-b208-3213fcab8197" providerId="ADAL" clId="{08C0F453-DFAB-44C5-A787-5D4C11E8667F}" dt="2021-11-01T09:44:46.861" v="3156" actId="1035"/>
          <ac:spMkLst>
            <pc:docMk/>
            <pc:sldMk cId="60503794" sldId="1331"/>
            <ac:spMk id="32" creationId="{6609F452-16CA-477E-A6E3-763C90223FB3}"/>
          </ac:spMkLst>
        </pc:spChg>
        <pc:spChg chg="add mod">
          <ac:chgData name="succu@korea.edu" userId="76d68bbf-f36b-47b5-b208-3213fcab8197" providerId="ADAL" clId="{08C0F453-DFAB-44C5-A787-5D4C11E8667F}" dt="2021-11-01T09:42:13.551" v="3028" actId="404"/>
          <ac:spMkLst>
            <pc:docMk/>
            <pc:sldMk cId="60503794" sldId="1331"/>
            <ac:spMk id="33" creationId="{F5764B47-08C2-4954-B578-FDF823F0D7E4}"/>
          </ac:spMkLst>
        </pc:spChg>
        <pc:spChg chg="add mod">
          <ac:chgData name="succu@korea.edu" userId="76d68bbf-f36b-47b5-b208-3213fcab8197" providerId="ADAL" clId="{08C0F453-DFAB-44C5-A787-5D4C11E8667F}" dt="2021-11-01T09:44:46.861" v="3156" actId="1035"/>
          <ac:spMkLst>
            <pc:docMk/>
            <pc:sldMk cId="60503794" sldId="1331"/>
            <ac:spMk id="34" creationId="{2DFB9C1B-9011-4FBD-AA2C-E35A4CE31E39}"/>
          </ac:spMkLst>
        </pc:spChg>
        <pc:spChg chg="add mod">
          <ac:chgData name="succu@korea.edu" userId="76d68bbf-f36b-47b5-b208-3213fcab8197" providerId="ADAL" clId="{08C0F453-DFAB-44C5-A787-5D4C11E8667F}" dt="2021-11-01T14:49:54.180" v="5619" actId="1076"/>
          <ac:spMkLst>
            <pc:docMk/>
            <pc:sldMk cId="60503794" sldId="1331"/>
            <ac:spMk id="35" creationId="{1C1EE369-458A-49E9-B7AF-B53AFCBF30A0}"/>
          </ac:spMkLst>
        </pc:spChg>
        <pc:spChg chg="add mod">
          <ac:chgData name="succu@korea.edu" userId="76d68bbf-f36b-47b5-b208-3213fcab8197" providerId="ADAL" clId="{08C0F453-DFAB-44C5-A787-5D4C11E8667F}" dt="2021-11-01T14:49:58.845" v="5620" actId="1035"/>
          <ac:spMkLst>
            <pc:docMk/>
            <pc:sldMk cId="60503794" sldId="1331"/>
            <ac:spMk id="36" creationId="{4FF490C7-1E09-4689-8432-3A822978BB96}"/>
          </ac:spMkLst>
        </pc:spChg>
        <pc:grpChg chg="add del mod">
          <ac:chgData name="succu@korea.edu" userId="76d68bbf-f36b-47b5-b208-3213fcab8197" providerId="ADAL" clId="{08C0F453-DFAB-44C5-A787-5D4C11E8667F}" dt="2021-11-01T14:05:16.957" v="3719" actId="165"/>
          <ac:grpSpMkLst>
            <pc:docMk/>
            <pc:sldMk cId="60503794" sldId="1331"/>
            <ac:grpSpMk id="24" creationId="{E674315D-E702-418C-9ACC-BC541A4C5735}"/>
          </ac:grpSpMkLst>
        </pc:grpChg>
        <pc:grpChg chg="add del mod">
          <ac:chgData name="succu@korea.edu" userId="76d68bbf-f36b-47b5-b208-3213fcab8197" providerId="ADAL" clId="{08C0F453-DFAB-44C5-A787-5D4C11E8667F}" dt="2021-11-01T14:05:13.981" v="3718" actId="165"/>
          <ac:grpSpMkLst>
            <pc:docMk/>
            <pc:sldMk cId="60503794" sldId="1331"/>
            <ac:grpSpMk id="25" creationId="{8CA987CC-8A6A-46BF-B521-36F4C7BFE17D}"/>
          </ac:grpSpMkLst>
        </pc:grpChg>
        <pc:grpChg chg="add del mod">
          <ac:chgData name="succu@korea.edu" userId="76d68bbf-f36b-47b5-b208-3213fcab8197" providerId="ADAL" clId="{08C0F453-DFAB-44C5-A787-5D4C11E8667F}" dt="2021-11-01T14:05:34.487" v="3722" actId="165"/>
          <ac:grpSpMkLst>
            <pc:docMk/>
            <pc:sldMk cId="60503794" sldId="1331"/>
            <ac:grpSpMk id="26" creationId="{1F2D2BD1-7DD9-42FA-AF65-09CA6FDF643A}"/>
          </ac:grpSpMkLst>
        </pc:grpChg>
        <pc:grpChg chg="add del mod">
          <ac:chgData name="succu@korea.edu" userId="76d68bbf-f36b-47b5-b208-3213fcab8197" providerId="ADAL" clId="{08C0F453-DFAB-44C5-A787-5D4C11E8667F}" dt="2021-11-01T09:36:06.168" v="2872" actId="165"/>
          <ac:grpSpMkLst>
            <pc:docMk/>
            <pc:sldMk cId="60503794" sldId="1331"/>
            <ac:grpSpMk id="29" creationId="{CCEB7CAC-A116-4BCB-B80C-7940105C9690}"/>
          </ac:grpSpMkLst>
        </pc:grpChg>
        <pc:grpChg chg="add mod">
          <ac:chgData name="succu@korea.edu" userId="76d68bbf-f36b-47b5-b208-3213fcab8197" providerId="ADAL" clId="{08C0F453-DFAB-44C5-A787-5D4C11E8667F}" dt="2021-11-02T15:09:44.009" v="11016" actId="1036"/>
          <ac:grpSpMkLst>
            <pc:docMk/>
            <pc:sldMk cId="60503794" sldId="1331"/>
            <ac:grpSpMk id="37" creationId="{1AC21EF3-0367-4828-A133-8813AB911375}"/>
          </ac:grpSpMkLst>
        </pc:grpChg>
        <pc:grpChg chg="add mod">
          <ac:chgData name="succu@korea.edu" userId="76d68bbf-f36b-47b5-b208-3213fcab8197" providerId="ADAL" clId="{08C0F453-DFAB-44C5-A787-5D4C11E8667F}" dt="2021-11-02T15:09:44.009" v="11016" actId="1036"/>
          <ac:grpSpMkLst>
            <pc:docMk/>
            <pc:sldMk cId="60503794" sldId="1331"/>
            <ac:grpSpMk id="38" creationId="{42F47527-BFAE-4D6E-901A-D76324CEBFCC}"/>
          </ac:grpSpMkLst>
        </pc:grpChg>
        <pc:grpChg chg="add mod">
          <ac:chgData name="succu@korea.edu" userId="76d68bbf-f36b-47b5-b208-3213fcab8197" providerId="ADAL" clId="{08C0F453-DFAB-44C5-A787-5D4C11E8667F}" dt="2021-11-02T15:09:44.009" v="11016" actId="1036"/>
          <ac:grpSpMkLst>
            <pc:docMk/>
            <pc:sldMk cId="60503794" sldId="1331"/>
            <ac:grpSpMk id="39" creationId="{EC32E078-4AC0-4A83-96BE-5FA7B0545D7E}"/>
          </ac:grpSpMkLst>
        </pc:grpChg>
        <pc:picChg chg="add del mod">
          <ac:chgData name="succu@korea.edu" userId="76d68bbf-f36b-47b5-b208-3213fcab8197" providerId="ADAL" clId="{08C0F453-DFAB-44C5-A787-5D4C11E8667F}" dt="2021-11-01T09:43:55.484" v="3147" actId="478"/>
          <ac:picMkLst>
            <pc:docMk/>
            <pc:sldMk cId="60503794" sldId="1331"/>
            <ac:picMk id="8" creationId="{36C58318-4677-4765-9E30-AD2ED247138E}"/>
          </ac:picMkLst>
        </pc:picChg>
        <pc:picChg chg="add mod">
          <ac:chgData name="succu@korea.edu" userId="76d68bbf-f36b-47b5-b208-3213fcab8197" providerId="ADAL" clId="{08C0F453-DFAB-44C5-A787-5D4C11E8667F}" dt="2021-11-01T09:44:46.861" v="3156" actId="1035"/>
          <ac:picMkLst>
            <pc:docMk/>
            <pc:sldMk cId="60503794" sldId="1331"/>
            <ac:picMk id="31" creationId="{467CFD83-8677-4593-B1EC-6A5D7AE4CC2F}"/>
          </ac:picMkLst>
        </pc:picChg>
      </pc:sldChg>
      <pc:sldChg chg="addSp delSp modSp new del mod ord">
        <pc:chgData name="succu@korea.edu" userId="76d68bbf-f36b-47b5-b208-3213fcab8197" providerId="ADAL" clId="{08C0F453-DFAB-44C5-A787-5D4C11E8667F}" dt="2021-11-02T16:35:27.240" v="12394" actId="47"/>
        <pc:sldMkLst>
          <pc:docMk/>
          <pc:sldMk cId="3905324683" sldId="1332"/>
        </pc:sldMkLst>
        <pc:spChg chg="mod">
          <ac:chgData name="succu@korea.edu" userId="76d68bbf-f36b-47b5-b208-3213fcab8197" providerId="ADAL" clId="{08C0F453-DFAB-44C5-A787-5D4C11E8667F}" dt="2021-11-01T14:06:05.041" v="3756"/>
          <ac:spMkLst>
            <pc:docMk/>
            <pc:sldMk cId="3905324683" sldId="1332"/>
            <ac:spMk id="2" creationId="{C4A2B664-A25B-4F8D-95B4-1AF8E6E74E5E}"/>
          </ac:spMkLst>
        </pc:spChg>
        <pc:spChg chg="del">
          <ac:chgData name="succu@korea.edu" userId="76d68bbf-f36b-47b5-b208-3213fcab8197" providerId="ADAL" clId="{08C0F453-DFAB-44C5-A787-5D4C11E8667F}" dt="2021-11-01T10:01:15.618" v="3175" actId="478"/>
          <ac:spMkLst>
            <pc:docMk/>
            <pc:sldMk cId="3905324683" sldId="1332"/>
            <ac:spMk id="3" creationId="{4B7A06D8-1251-4528-838F-37EE814EC309}"/>
          </ac:spMkLst>
        </pc:spChg>
        <pc:spChg chg="add mod">
          <ac:chgData name="succu@korea.edu" userId="76d68bbf-f36b-47b5-b208-3213fcab8197" providerId="ADAL" clId="{08C0F453-DFAB-44C5-A787-5D4C11E8667F}" dt="2021-11-01T10:09:53.453" v="3176"/>
          <ac:spMkLst>
            <pc:docMk/>
            <pc:sldMk cId="3905324683" sldId="1332"/>
            <ac:spMk id="4" creationId="{DC7F8E20-117A-4011-B23E-CFB36A052611}"/>
          </ac:spMkLst>
        </pc:spChg>
        <pc:spChg chg="add mod">
          <ac:chgData name="succu@korea.edu" userId="76d68bbf-f36b-47b5-b208-3213fcab8197" providerId="ADAL" clId="{08C0F453-DFAB-44C5-A787-5D4C11E8667F}" dt="2021-11-01T14:15:20.215" v="4146" actId="20577"/>
          <ac:spMkLst>
            <pc:docMk/>
            <pc:sldMk cId="3905324683" sldId="1332"/>
            <ac:spMk id="5" creationId="{A7AC9564-5FF1-43E2-91DC-302E7CA5A7F4}"/>
          </ac:spMkLst>
        </pc:spChg>
        <pc:spChg chg="add mod">
          <ac:chgData name="succu@korea.edu" userId="76d68bbf-f36b-47b5-b208-3213fcab8197" providerId="ADAL" clId="{08C0F453-DFAB-44C5-A787-5D4C11E8667F}" dt="2021-11-01T14:14:51.487" v="4128" actId="1076"/>
          <ac:spMkLst>
            <pc:docMk/>
            <pc:sldMk cId="3905324683" sldId="1332"/>
            <ac:spMk id="6" creationId="{8A3118DD-F289-4BE1-8595-FCE0B0BCEB5F}"/>
          </ac:spMkLst>
        </pc:spChg>
        <pc:spChg chg="add mod">
          <ac:chgData name="succu@korea.edu" userId="76d68bbf-f36b-47b5-b208-3213fcab8197" providerId="ADAL" clId="{08C0F453-DFAB-44C5-A787-5D4C11E8667F}" dt="2021-11-01T14:15:02.404" v="4145" actId="1036"/>
          <ac:spMkLst>
            <pc:docMk/>
            <pc:sldMk cId="3905324683" sldId="1332"/>
            <ac:spMk id="7" creationId="{7188EDDD-2C08-4300-B421-533F084DE57B}"/>
          </ac:spMkLst>
        </pc:spChg>
        <pc:spChg chg="add mod">
          <ac:chgData name="succu@korea.edu" userId="76d68bbf-f36b-47b5-b208-3213fcab8197" providerId="ADAL" clId="{08C0F453-DFAB-44C5-A787-5D4C11E8667F}" dt="2021-11-01T14:15:02.404" v="4145" actId="1036"/>
          <ac:spMkLst>
            <pc:docMk/>
            <pc:sldMk cId="3905324683" sldId="1332"/>
            <ac:spMk id="8" creationId="{70629D7F-DE30-4E6D-AE49-5AA4BF933DB9}"/>
          </ac:spMkLst>
        </pc:spChg>
        <pc:spChg chg="add del mod">
          <ac:chgData name="succu@korea.edu" userId="76d68bbf-f36b-47b5-b208-3213fcab8197" providerId="ADAL" clId="{08C0F453-DFAB-44C5-A787-5D4C11E8667F}" dt="2021-11-01T14:09:57.820" v="4125" actId="478"/>
          <ac:spMkLst>
            <pc:docMk/>
            <pc:sldMk cId="3905324683" sldId="1332"/>
            <ac:spMk id="9" creationId="{CC6D7CD8-96BE-403F-A944-BB274EAEABB1}"/>
          </ac:spMkLst>
        </pc:spChg>
        <pc:spChg chg="add mod">
          <ac:chgData name="succu@korea.edu" userId="76d68bbf-f36b-47b5-b208-3213fcab8197" providerId="ADAL" clId="{08C0F453-DFAB-44C5-A787-5D4C11E8667F}" dt="2021-11-01T14:14:51.487" v="4128" actId="1076"/>
          <ac:spMkLst>
            <pc:docMk/>
            <pc:sldMk cId="3905324683" sldId="1332"/>
            <ac:spMk id="10" creationId="{85E17B61-1D04-49A9-A40F-3B4B42CAB7F8}"/>
          </ac:spMkLst>
        </pc:spChg>
        <pc:spChg chg="add mod">
          <ac:chgData name="succu@korea.edu" userId="76d68bbf-f36b-47b5-b208-3213fcab8197" providerId="ADAL" clId="{08C0F453-DFAB-44C5-A787-5D4C11E8667F}" dt="2021-11-01T14:15:36.754" v="4199"/>
          <ac:spMkLst>
            <pc:docMk/>
            <pc:sldMk cId="3905324683" sldId="1332"/>
            <ac:spMk id="11" creationId="{2100ED63-0834-4857-852B-20454F40A299}"/>
          </ac:spMkLst>
        </pc:spChg>
        <pc:spChg chg="add mod">
          <ac:chgData name="succu@korea.edu" userId="76d68bbf-f36b-47b5-b208-3213fcab8197" providerId="ADAL" clId="{08C0F453-DFAB-44C5-A787-5D4C11E8667F}" dt="2021-11-01T14:16:38.184" v="4389" actId="12"/>
          <ac:spMkLst>
            <pc:docMk/>
            <pc:sldMk cId="3905324683" sldId="1332"/>
            <ac:spMk id="12" creationId="{475ED04C-2837-4A53-A22F-74900CCC0696}"/>
          </ac:spMkLst>
        </pc:spChg>
      </pc:sldChg>
      <pc:sldChg chg="addSp delSp modSp add mod ord setBg delAnim modAnim modNotesTx">
        <pc:chgData name="succu@korea.edu" userId="76d68bbf-f36b-47b5-b208-3213fcab8197" providerId="ADAL" clId="{08C0F453-DFAB-44C5-A787-5D4C11E8667F}" dt="2021-11-03T00:31:34.519" v="13026" actId="1076"/>
        <pc:sldMkLst>
          <pc:docMk/>
          <pc:sldMk cId="3902247999" sldId="1333"/>
        </pc:sldMkLst>
        <pc:spChg chg="mod">
          <ac:chgData name="succu@korea.edu" userId="76d68bbf-f36b-47b5-b208-3213fcab8197" providerId="ADAL" clId="{08C0F453-DFAB-44C5-A787-5D4C11E8667F}" dt="2021-11-02T16:34:44.929" v="12388" actId="20577"/>
          <ac:spMkLst>
            <pc:docMk/>
            <pc:sldMk cId="3902247999" sldId="1333"/>
            <ac:spMk id="2" creationId="{C4A2B664-A25B-4F8D-95B4-1AF8E6E74E5E}"/>
          </ac:spMkLst>
        </pc:spChg>
        <pc:spChg chg="add mod">
          <ac:chgData name="succu@korea.edu" userId="76d68bbf-f36b-47b5-b208-3213fcab8197" providerId="ADAL" clId="{08C0F453-DFAB-44C5-A787-5D4C11E8667F}" dt="2021-11-02T16:46:45.528" v="12464" actId="12788"/>
          <ac:spMkLst>
            <pc:docMk/>
            <pc:sldMk cId="3902247999" sldId="1333"/>
            <ac:spMk id="3" creationId="{CFA059CE-8C84-4830-8B70-E5867D851508}"/>
          </ac:spMkLst>
        </pc:spChg>
        <pc:spChg chg="del mod">
          <ac:chgData name="succu@korea.edu" userId="76d68bbf-f36b-47b5-b208-3213fcab8197" providerId="ADAL" clId="{08C0F453-DFAB-44C5-A787-5D4C11E8667F}" dt="2021-11-02T16:34:32.316" v="12343" actId="478"/>
          <ac:spMkLst>
            <pc:docMk/>
            <pc:sldMk cId="3902247999" sldId="1333"/>
            <ac:spMk id="5" creationId="{A7AC9564-5FF1-43E2-91DC-302E7CA5A7F4}"/>
          </ac:spMkLst>
        </pc:spChg>
        <pc:spChg chg="del">
          <ac:chgData name="succu@korea.edu" userId="76d68bbf-f36b-47b5-b208-3213fcab8197" providerId="ADAL" clId="{08C0F453-DFAB-44C5-A787-5D4C11E8667F}" dt="2021-11-01T14:57:26.907" v="5733" actId="478"/>
          <ac:spMkLst>
            <pc:docMk/>
            <pc:sldMk cId="3902247999" sldId="1333"/>
            <ac:spMk id="6" creationId="{8A3118DD-F289-4BE1-8595-FCE0B0BCEB5F}"/>
          </ac:spMkLst>
        </pc:spChg>
        <pc:spChg chg="del">
          <ac:chgData name="succu@korea.edu" userId="76d68bbf-f36b-47b5-b208-3213fcab8197" providerId="ADAL" clId="{08C0F453-DFAB-44C5-A787-5D4C11E8667F}" dt="2021-11-01T14:57:26.907" v="5733" actId="478"/>
          <ac:spMkLst>
            <pc:docMk/>
            <pc:sldMk cId="3902247999" sldId="1333"/>
            <ac:spMk id="7" creationId="{7188EDDD-2C08-4300-B421-533F084DE57B}"/>
          </ac:spMkLst>
        </pc:spChg>
        <pc:spChg chg="add mod">
          <ac:chgData name="succu@korea.edu" userId="76d68bbf-f36b-47b5-b208-3213fcab8197" providerId="ADAL" clId="{08C0F453-DFAB-44C5-A787-5D4C11E8667F}" dt="2021-11-02T16:46:45.528" v="12464" actId="12788"/>
          <ac:spMkLst>
            <pc:docMk/>
            <pc:sldMk cId="3902247999" sldId="1333"/>
            <ac:spMk id="7" creationId="{8595DDF3-49C8-4F03-86CD-C4BD9B2B1BC3}"/>
          </ac:spMkLst>
        </pc:spChg>
        <pc:spChg chg="del">
          <ac:chgData name="succu@korea.edu" userId="76d68bbf-f36b-47b5-b208-3213fcab8197" providerId="ADAL" clId="{08C0F453-DFAB-44C5-A787-5D4C11E8667F}" dt="2021-11-01T14:57:26.907" v="5733" actId="478"/>
          <ac:spMkLst>
            <pc:docMk/>
            <pc:sldMk cId="3902247999" sldId="1333"/>
            <ac:spMk id="8" creationId="{70629D7F-DE30-4E6D-AE49-5AA4BF933DB9}"/>
          </ac:spMkLst>
        </pc:spChg>
        <pc:spChg chg="add mod">
          <ac:chgData name="succu@korea.edu" userId="76d68bbf-f36b-47b5-b208-3213fcab8197" providerId="ADAL" clId="{08C0F453-DFAB-44C5-A787-5D4C11E8667F}" dt="2021-11-02T16:46:42.570" v="12463" actId="12789"/>
          <ac:spMkLst>
            <pc:docMk/>
            <pc:sldMk cId="3902247999" sldId="1333"/>
            <ac:spMk id="9" creationId="{2FF53EA6-14AA-4D01-B794-278FDD7320E8}"/>
          </ac:spMkLst>
        </pc:spChg>
        <pc:spChg chg="add del mod">
          <ac:chgData name="succu@korea.edu" userId="76d68bbf-f36b-47b5-b208-3213fcab8197" providerId="ADAL" clId="{08C0F453-DFAB-44C5-A787-5D4C11E8667F}" dt="2021-11-01T16:19:51.465" v="6591" actId="478"/>
          <ac:spMkLst>
            <pc:docMk/>
            <pc:sldMk cId="3902247999" sldId="1333"/>
            <ac:spMk id="9" creationId="{A68CB7DE-DC83-4850-B3D7-0B22A952381B}"/>
          </ac:spMkLst>
        </pc:spChg>
        <pc:spChg chg="del">
          <ac:chgData name="succu@korea.edu" userId="76d68bbf-f36b-47b5-b208-3213fcab8197" providerId="ADAL" clId="{08C0F453-DFAB-44C5-A787-5D4C11E8667F}" dt="2021-11-01T14:57:26.907" v="5733" actId="478"/>
          <ac:spMkLst>
            <pc:docMk/>
            <pc:sldMk cId="3902247999" sldId="1333"/>
            <ac:spMk id="10" creationId="{85E17B61-1D04-49A9-A40F-3B4B42CAB7F8}"/>
          </ac:spMkLst>
        </pc:spChg>
        <pc:spChg chg="add del">
          <ac:chgData name="succu@korea.edu" userId="76d68bbf-f36b-47b5-b208-3213fcab8197" providerId="ADAL" clId="{08C0F453-DFAB-44C5-A787-5D4C11E8667F}" dt="2021-11-02T16:55:23.030" v="12629" actId="478"/>
          <ac:spMkLst>
            <pc:docMk/>
            <pc:sldMk cId="3902247999" sldId="1333"/>
            <ac:spMk id="10" creationId="{C6F1FC07-0A81-48F3-9BF1-B3BE8FCEF794}"/>
          </ac:spMkLst>
        </pc:spChg>
        <pc:spChg chg="del">
          <ac:chgData name="succu@korea.edu" userId="76d68bbf-f36b-47b5-b208-3213fcab8197" providerId="ADAL" clId="{08C0F453-DFAB-44C5-A787-5D4C11E8667F}" dt="2021-11-01T14:57:26.907" v="5733" actId="478"/>
          <ac:spMkLst>
            <pc:docMk/>
            <pc:sldMk cId="3902247999" sldId="1333"/>
            <ac:spMk id="11" creationId="{2100ED63-0834-4857-852B-20454F40A299}"/>
          </ac:spMkLst>
        </pc:spChg>
        <pc:spChg chg="add mod ord">
          <ac:chgData name="succu@korea.edu" userId="76d68bbf-f36b-47b5-b208-3213fcab8197" providerId="ADAL" clId="{08C0F453-DFAB-44C5-A787-5D4C11E8667F}" dt="2021-11-02T17:12:17.553" v="13007" actId="1076"/>
          <ac:spMkLst>
            <pc:docMk/>
            <pc:sldMk cId="3902247999" sldId="1333"/>
            <ac:spMk id="11" creationId="{68992BE0-4D66-4185-95EB-E6E84D7F7E7A}"/>
          </ac:spMkLst>
        </pc:spChg>
        <pc:spChg chg="add del mod">
          <ac:chgData name="succu@korea.edu" userId="76d68bbf-f36b-47b5-b208-3213fcab8197" providerId="ADAL" clId="{08C0F453-DFAB-44C5-A787-5D4C11E8667F}" dt="2021-11-02T16:45:45.715" v="12442" actId="478"/>
          <ac:spMkLst>
            <pc:docMk/>
            <pc:sldMk cId="3902247999" sldId="1333"/>
            <ac:spMk id="11" creationId="{95FEDF04-1CEE-4DF3-A451-D0BE4A406893}"/>
          </ac:spMkLst>
        </pc:spChg>
        <pc:spChg chg="add del mod">
          <ac:chgData name="succu@korea.edu" userId="76d68bbf-f36b-47b5-b208-3213fcab8197" providerId="ADAL" clId="{08C0F453-DFAB-44C5-A787-5D4C11E8667F}" dt="2021-11-02T16:45:45.062" v="12441" actId="478"/>
          <ac:spMkLst>
            <pc:docMk/>
            <pc:sldMk cId="3902247999" sldId="1333"/>
            <ac:spMk id="12" creationId="{12B27EDF-FA3E-4A45-B13B-65E5D84FEBE5}"/>
          </ac:spMkLst>
        </pc:spChg>
        <pc:spChg chg="del">
          <ac:chgData name="succu@korea.edu" userId="76d68bbf-f36b-47b5-b208-3213fcab8197" providerId="ADAL" clId="{08C0F453-DFAB-44C5-A787-5D4C11E8667F}" dt="2021-11-01T14:57:26.907" v="5733" actId="478"/>
          <ac:spMkLst>
            <pc:docMk/>
            <pc:sldMk cId="3902247999" sldId="1333"/>
            <ac:spMk id="12" creationId="{475ED04C-2837-4A53-A22F-74900CCC0696}"/>
          </ac:spMkLst>
        </pc:spChg>
        <pc:spChg chg="add mod">
          <ac:chgData name="succu@korea.edu" userId="76d68bbf-f36b-47b5-b208-3213fcab8197" providerId="ADAL" clId="{08C0F453-DFAB-44C5-A787-5D4C11E8667F}" dt="2021-11-02T17:12:17.553" v="13007" actId="1076"/>
          <ac:spMkLst>
            <pc:docMk/>
            <pc:sldMk cId="3902247999" sldId="1333"/>
            <ac:spMk id="12" creationId="{EC125C57-D902-462D-A40D-A95A11DBA696}"/>
          </ac:spMkLst>
        </pc:spChg>
        <pc:spChg chg="add mod ord">
          <ac:chgData name="succu@korea.edu" userId="76d68bbf-f36b-47b5-b208-3213fcab8197" providerId="ADAL" clId="{08C0F453-DFAB-44C5-A787-5D4C11E8667F}" dt="2021-11-02T16:46:40.795" v="12462" actId="12789"/>
          <ac:spMkLst>
            <pc:docMk/>
            <pc:sldMk cId="3902247999" sldId="1333"/>
            <ac:spMk id="13" creationId="{6DF41E5A-1ED7-48D9-8C07-B86CB7AA6D64}"/>
          </ac:spMkLst>
        </pc:spChg>
        <pc:spChg chg="add mod">
          <ac:chgData name="succu@korea.edu" userId="76d68bbf-f36b-47b5-b208-3213fcab8197" providerId="ADAL" clId="{08C0F453-DFAB-44C5-A787-5D4C11E8667F}" dt="2021-11-02T16:50:10.370" v="12539" actId="553"/>
          <ac:spMkLst>
            <pc:docMk/>
            <pc:sldMk cId="3902247999" sldId="1333"/>
            <ac:spMk id="14" creationId="{32CBF4BE-C6DC-42B4-B9AE-4CAE822417B2}"/>
          </ac:spMkLst>
        </pc:spChg>
        <pc:spChg chg="add del mod">
          <ac:chgData name="succu@korea.edu" userId="76d68bbf-f36b-47b5-b208-3213fcab8197" providerId="ADAL" clId="{08C0F453-DFAB-44C5-A787-5D4C11E8667F}" dt="2021-11-01T16:19:51.465" v="6591" actId="478"/>
          <ac:spMkLst>
            <pc:docMk/>
            <pc:sldMk cId="3902247999" sldId="1333"/>
            <ac:spMk id="14" creationId="{B13623AA-7277-4141-B71E-EE41CBA80232}"/>
          </ac:spMkLst>
        </pc:spChg>
        <pc:spChg chg="add mod">
          <ac:chgData name="succu@korea.edu" userId="76d68bbf-f36b-47b5-b208-3213fcab8197" providerId="ADAL" clId="{08C0F453-DFAB-44C5-A787-5D4C11E8667F}" dt="2021-11-02T16:50:58.535" v="12550" actId="553"/>
          <ac:spMkLst>
            <pc:docMk/>
            <pc:sldMk cId="3902247999" sldId="1333"/>
            <ac:spMk id="15" creationId="{1935F0C8-410F-43ED-B46C-B4E6BD58BF04}"/>
          </ac:spMkLst>
        </pc:spChg>
        <pc:spChg chg="add del mod">
          <ac:chgData name="succu@korea.edu" userId="76d68bbf-f36b-47b5-b208-3213fcab8197" providerId="ADAL" clId="{08C0F453-DFAB-44C5-A787-5D4C11E8667F}" dt="2021-11-01T16:19:51.465" v="6591" actId="478"/>
          <ac:spMkLst>
            <pc:docMk/>
            <pc:sldMk cId="3902247999" sldId="1333"/>
            <ac:spMk id="15" creationId="{A6C2B619-B72F-431A-A132-5C92506408F3}"/>
          </ac:spMkLst>
        </pc:spChg>
        <pc:spChg chg="add mod">
          <ac:chgData name="succu@korea.edu" userId="76d68bbf-f36b-47b5-b208-3213fcab8197" providerId="ADAL" clId="{08C0F453-DFAB-44C5-A787-5D4C11E8667F}" dt="2021-11-02T16:50:20.317" v="12540" actId="3064"/>
          <ac:spMkLst>
            <pc:docMk/>
            <pc:sldMk cId="3902247999" sldId="1333"/>
            <ac:spMk id="16" creationId="{AE5C0DD4-41D3-4C29-8ED0-D4021CBBE017}"/>
          </ac:spMkLst>
        </pc:spChg>
        <pc:spChg chg="add del mod">
          <ac:chgData name="succu@korea.edu" userId="76d68bbf-f36b-47b5-b208-3213fcab8197" providerId="ADAL" clId="{08C0F453-DFAB-44C5-A787-5D4C11E8667F}" dt="2021-11-01T16:19:53.287" v="6592" actId="478"/>
          <ac:spMkLst>
            <pc:docMk/>
            <pc:sldMk cId="3902247999" sldId="1333"/>
            <ac:spMk id="17" creationId="{A6DB69DE-ED09-4968-B161-B14E485293EF}"/>
          </ac:spMkLst>
        </pc:spChg>
        <pc:spChg chg="add mod">
          <ac:chgData name="succu@korea.edu" userId="76d68bbf-f36b-47b5-b208-3213fcab8197" providerId="ADAL" clId="{08C0F453-DFAB-44C5-A787-5D4C11E8667F}" dt="2021-11-02T16:49:20.400" v="12518" actId="1076"/>
          <ac:spMkLst>
            <pc:docMk/>
            <pc:sldMk cId="3902247999" sldId="1333"/>
            <ac:spMk id="17" creationId="{D6A685CE-02B9-4B99-AF08-654045E5D87E}"/>
          </ac:spMkLst>
        </pc:spChg>
        <pc:spChg chg="add del mod">
          <ac:chgData name="succu@korea.edu" userId="76d68bbf-f36b-47b5-b208-3213fcab8197" providerId="ADAL" clId="{08C0F453-DFAB-44C5-A787-5D4C11E8667F}" dt="2021-11-01T16:19:51.465" v="6591" actId="478"/>
          <ac:spMkLst>
            <pc:docMk/>
            <pc:sldMk cId="3902247999" sldId="1333"/>
            <ac:spMk id="18" creationId="{0B9EF959-FCA2-4781-93EB-6561E856ABDE}"/>
          </ac:spMkLst>
        </pc:spChg>
        <pc:spChg chg="add del mod">
          <ac:chgData name="succu@korea.edu" userId="76d68bbf-f36b-47b5-b208-3213fcab8197" providerId="ADAL" clId="{08C0F453-DFAB-44C5-A787-5D4C11E8667F}" dt="2021-11-02T16:56:09.984" v="12635" actId="478"/>
          <ac:spMkLst>
            <pc:docMk/>
            <pc:sldMk cId="3902247999" sldId="1333"/>
            <ac:spMk id="19" creationId="{9E2BB192-DFA4-42E8-9F6C-BBAD630F7400}"/>
          </ac:spMkLst>
        </pc:spChg>
        <pc:spChg chg="add mod">
          <ac:chgData name="succu@korea.edu" userId="76d68bbf-f36b-47b5-b208-3213fcab8197" providerId="ADAL" clId="{08C0F453-DFAB-44C5-A787-5D4C11E8667F}" dt="2021-11-02T16:51:07.863" v="12558" actId="207"/>
          <ac:spMkLst>
            <pc:docMk/>
            <pc:sldMk cId="3902247999" sldId="1333"/>
            <ac:spMk id="20" creationId="{EC7F5D0C-E663-4587-8ACE-41AA538A954E}"/>
          </ac:spMkLst>
        </pc:spChg>
        <pc:spChg chg="add mod">
          <ac:chgData name="succu@korea.edu" userId="76d68bbf-f36b-47b5-b208-3213fcab8197" providerId="ADAL" clId="{08C0F453-DFAB-44C5-A787-5D4C11E8667F}" dt="2021-11-02T16:52:57.777" v="12595"/>
          <ac:spMkLst>
            <pc:docMk/>
            <pc:sldMk cId="3902247999" sldId="1333"/>
            <ac:spMk id="21" creationId="{241100AE-F479-478D-8B83-481690E58128}"/>
          </ac:spMkLst>
        </pc:spChg>
        <pc:spChg chg="add del mod">
          <ac:chgData name="succu@korea.edu" userId="76d68bbf-f36b-47b5-b208-3213fcab8197" providerId="ADAL" clId="{08C0F453-DFAB-44C5-A787-5D4C11E8667F}" dt="2021-11-02T16:53:56.758" v="12605"/>
          <ac:spMkLst>
            <pc:docMk/>
            <pc:sldMk cId="3902247999" sldId="1333"/>
            <ac:spMk id="22" creationId="{1A9FCB1F-FACE-4825-AB91-3F7A60ED0554}"/>
          </ac:spMkLst>
        </pc:spChg>
        <pc:spChg chg="add mod ord">
          <ac:chgData name="succu@korea.edu" userId="76d68bbf-f36b-47b5-b208-3213fcab8197" providerId="ADAL" clId="{08C0F453-DFAB-44C5-A787-5D4C11E8667F}" dt="2021-11-02T17:12:17.553" v="13007" actId="1076"/>
          <ac:spMkLst>
            <pc:docMk/>
            <pc:sldMk cId="3902247999" sldId="1333"/>
            <ac:spMk id="22" creationId="{8CC74263-206F-49EF-87EA-4F1A2A7C5397}"/>
          </ac:spMkLst>
        </pc:spChg>
        <pc:spChg chg="add del">
          <ac:chgData name="succu@korea.edu" userId="76d68bbf-f36b-47b5-b208-3213fcab8197" providerId="ADAL" clId="{08C0F453-DFAB-44C5-A787-5D4C11E8667F}" dt="2021-11-02T16:54:01.290" v="12607" actId="22"/>
          <ac:spMkLst>
            <pc:docMk/>
            <pc:sldMk cId="3902247999" sldId="1333"/>
            <ac:spMk id="23" creationId="{6CA88C9E-D5C5-47EC-A97E-11AAE0624E43}"/>
          </ac:spMkLst>
        </pc:spChg>
        <pc:spChg chg="add mod">
          <ac:chgData name="succu@korea.edu" userId="76d68bbf-f36b-47b5-b208-3213fcab8197" providerId="ADAL" clId="{08C0F453-DFAB-44C5-A787-5D4C11E8667F}" dt="2021-11-02T17:12:17.553" v="13007" actId="1076"/>
          <ac:spMkLst>
            <pc:docMk/>
            <pc:sldMk cId="3902247999" sldId="1333"/>
            <ac:spMk id="23" creationId="{D51A64B6-5A5D-41C3-8EAF-6C782F72DF08}"/>
          </ac:spMkLst>
        </pc:spChg>
        <pc:spChg chg="add mod">
          <ac:chgData name="succu@korea.edu" userId="76d68bbf-f36b-47b5-b208-3213fcab8197" providerId="ADAL" clId="{08C0F453-DFAB-44C5-A787-5D4C11E8667F}" dt="2021-11-02T17:10:36.728" v="12950" actId="12789"/>
          <ac:spMkLst>
            <pc:docMk/>
            <pc:sldMk cId="3902247999" sldId="1333"/>
            <ac:spMk id="24" creationId="{99702412-E651-4AED-8F81-D3DA6953C6FB}"/>
          </ac:spMkLst>
        </pc:spChg>
        <pc:spChg chg="add mod">
          <ac:chgData name="succu@korea.edu" userId="76d68bbf-f36b-47b5-b208-3213fcab8197" providerId="ADAL" clId="{08C0F453-DFAB-44C5-A787-5D4C11E8667F}" dt="2021-11-02T17:12:17.553" v="13007" actId="1076"/>
          <ac:spMkLst>
            <pc:docMk/>
            <pc:sldMk cId="3902247999" sldId="1333"/>
            <ac:spMk id="27" creationId="{EDC051DF-9A37-4207-948E-433295C9682F}"/>
          </ac:spMkLst>
        </pc:spChg>
        <pc:spChg chg="add mod">
          <ac:chgData name="succu@korea.edu" userId="76d68bbf-f36b-47b5-b208-3213fcab8197" providerId="ADAL" clId="{08C0F453-DFAB-44C5-A787-5D4C11E8667F}" dt="2021-11-02T17:12:17.553" v="13007" actId="1076"/>
          <ac:spMkLst>
            <pc:docMk/>
            <pc:sldMk cId="3902247999" sldId="1333"/>
            <ac:spMk id="28" creationId="{1341C609-C95C-41F2-BE83-EF0E2284DC6F}"/>
          </ac:spMkLst>
        </pc:spChg>
        <pc:spChg chg="add del mod">
          <ac:chgData name="succu@korea.edu" userId="76d68bbf-f36b-47b5-b208-3213fcab8197" providerId="ADAL" clId="{08C0F453-DFAB-44C5-A787-5D4C11E8667F}" dt="2021-11-02T17:02:15.853" v="12767" actId="478"/>
          <ac:spMkLst>
            <pc:docMk/>
            <pc:sldMk cId="3902247999" sldId="1333"/>
            <ac:spMk id="29" creationId="{05AFAC62-1CFB-4A23-914C-1BEC08E450D4}"/>
          </ac:spMkLst>
        </pc:spChg>
        <pc:spChg chg="add mod">
          <ac:chgData name="succu@korea.edu" userId="76d68bbf-f36b-47b5-b208-3213fcab8197" providerId="ADAL" clId="{08C0F453-DFAB-44C5-A787-5D4C11E8667F}" dt="2021-11-02T17:12:17.553" v="13007" actId="1076"/>
          <ac:spMkLst>
            <pc:docMk/>
            <pc:sldMk cId="3902247999" sldId="1333"/>
            <ac:spMk id="30" creationId="{691667AD-7682-4848-AED9-BDE5FB5B8756}"/>
          </ac:spMkLst>
        </pc:spChg>
        <pc:spChg chg="add mod">
          <ac:chgData name="succu@korea.edu" userId="76d68bbf-f36b-47b5-b208-3213fcab8197" providerId="ADAL" clId="{08C0F453-DFAB-44C5-A787-5D4C11E8667F}" dt="2021-11-02T17:10:26.733" v="12948" actId="1076"/>
          <ac:spMkLst>
            <pc:docMk/>
            <pc:sldMk cId="3902247999" sldId="1333"/>
            <ac:spMk id="31" creationId="{6B08DCA6-4C75-46A5-90D1-F58F346173ED}"/>
          </ac:spMkLst>
        </pc:spChg>
        <pc:spChg chg="add mod ord">
          <ac:chgData name="succu@korea.edu" userId="76d68bbf-f36b-47b5-b208-3213fcab8197" providerId="ADAL" clId="{08C0F453-DFAB-44C5-A787-5D4C11E8667F}" dt="2021-11-02T17:10:26.733" v="12948" actId="1076"/>
          <ac:spMkLst>
            <pc:docMk/>
            <pc:sldMk cId="3902247999" sldId="1333"/>
            <ac:spMk id="32" creationId="{B26345C8-0AF9-46DC-AADE-32571B8BE263}"/>
          </ac:spMkLst>
        </pc:spChg>
        <pc:spChg chg="add mod">
          <ac:chgData name="succu@korea.edu" userId="76d68bbf-f36b-47b5-b208-3213fcab8197" providerId="ADAL" clId="{08C0F453-DFAB-44C5-A787-5D4C11E8667F}" dt="2021-11-02T17:10:41.510" v="12951" actId="1076"/>
          <ac:spMkLst>
            <pc:docMk/>
            <pc:sldMk cId="3902247999" sldId="1333"/>
            <ac:spMk id="33" creationId="{777C0D33-EC76-4382-BA2D-200279DDAD37}"/>
          </ac:spMkLst>
        </pc:spChg>
        <pc:spChg chg="add mod">
          <ac:chgData name="succu@korea.edu" userId="76d68bbf-f36b-47b5-b208-3213fcab8197" providerId="ADAL" clId="{08C0F453-DFAB-44C5-A787-5D4C11E8667F}" dt="2021-11-03T00:31:34.519" v="13026" actId="1076"/>
          <ac:spMkLst>
            <pc:docMk/>
            <pc:sldMk cId="3902247999" sldId="1333"/>
            <ac:spMk id="34" creationId="{15D2119B-21A7-40F1-BA9E-C71CCC5F22F8}"/>
          </ac:spMkLst>
        </pc:spChg>
        <pc:spChg chg="add mod">
          <ac:chgData name="succu@korea.edu" userId="76d68bbf-f36b-47b5-b208-3213fcab8197" providerId="ADAL" clId="{08C0F453-DFAB-44C5-A787-5D4C11E8667F}" dt="2021-11-02T17:11:34.781" v="12975" actId="1076"/>
          <ac:spMkLst>
            <pc:docMk/>
            <pc:sldMk cId="3902247999" sldId="1333"/>
            <ac:spMk id="35" creationId="{0A435309-BCB9-4616-A747-E27A5F230572}"/>
          </ac:spMkLst>
        </pc:spChg>
        <pc:spChg chg="add mod">
          <ac:chgData name="succu@korea.edu" userId="76d68bbf-f36b-47b5-b208-3213fcab8197" providerId="ADAL" clId="{08C0F453-DFAB-44C5-A787-5D4C11E8667F}" dt="2021-11-02T17:12:12.179" v="13006" actId="12789"/>
          <ac:spMkLst>
            <pc:docMk/>
            <pc:sldMk cId="3902247999" sldId="1333"/>
            <ac:spMk id="36" creationId="{ABC9721C-AF47-487F-8783-12D5E6F70E4E}"/>
          </ac:spMkLst>
        </pc:spChg>
        <pc:spChg chg="add mod ord">
          <ac:chgData name="succu@korea.edu" userId="76d68bbf-f36b-47b5-b208-3213fcab8197" providerId="ADAL" clId="{08C0F453-DFAB-44C5-A787-5D4C11E8667F}" dt="2021-11-02T17:09:27.878" v="12929" actId="14100"/>
          <ac:spMkLst>
            <pc:docMk/>
            <pc:sldMk cId="3902247999" sldId="1333"/>
            <ac:spMk id="37" creationId="{ECDD100A-E425-4D54-8CC3-13898D2503A9}"/>
          </ac:spMkLst>
        </pc:spChg>
        <pc:graphicFrameChg chg="add del mod">
          <ac:chgData name="succu@korea.edu" userId="76d68bbf-f36b-47b5-b208-3213fcab8197" providerId="ADAL" clId="{08C0F453-DFAB-44C5-A787-5D4C11E8667F}" dt="2021-11-01T15:16:05.482" v="5738" actId="478"/>
          <ac:graphicFrameMkLst>
            <pc:docMk/>
            <pc:sldMk cId="3902247999" sldId="1333"/>
            <ac:graphicFrameMk id="13" creationId="{1CFADFE4-0249-4D2D-BD65-8D28D2426603}"/>
          </ac:graphicFrameMkLst>
        </pc:graphicFrameChg>
        <pc:picChg chg="add del mod">
          <ac:chgData name="succu@korea.edu" userId="76d68bbf-f36b-47b5-b208-3213fcab8197" providerId="ADAL" clId="{08C0F453-DFAB-44C5-A787-5D4C11E8667F}" dt="2021-11-01T16:19:53.973" v="6593" actId="478"/>
          <ac:picMkLst>
            <pc:docMk/>
            <pc:sldMk cId="3902247999" sldId="1333"/>
            <ac:picMk id="3" creationId="{A4F01D92-4824-4BC3-A90F-7D16E6B2FB4B}"/>
          </ac:picMkLst>
        </pc:picChg>
        <pc:picChg chg="add mod">
          <ac:chgData name="succu@korea.edu" userId="76d68bbf-f36b-47b5-b208-3213fcab8197" providerId="ADAL" clId="{08C0F453-DFAB-44C5-A787-5D4C11E8667F}" dt="2021-11-02T17:12:17.553" v="13007" actId="1076"/>
          <ac:picMkLst>
            <pc:docMk/>
            <pc:sldMk cId="3902247999" sldId="1333"/>
            <ac:picMk id="6" creationId="{53084386-FC45-424F-ADD1-2BDC84B14F1A}"/>
          </ac:picMkLst>
        </pc:picChg>
        <pc:picChg chg="add mod">
          <ac:chgData name="succu@korea.edu" userId="76d68bbf-f36b-47b5-b208-3213fcab8197" providerId="ADAL" clId="{08C0F453-DFAB-44C5-A787-5D4C11E8667F}" dt="2021-11-02T17:12:19.476" v="13008" actId="1076"/>
          <ac:picMkLst>
            <pc:docMk/>
            <pc:sldMk cId="3902247999" sldId="1333"/>
            <ac:picMk id="26" creationId="{82E947BA-1FD2-45D4-A91B-987548A0EBE8}"/>
          </ac:picMkLst>
        </pc:picChg>
        <pc:cxnChg chg="add mod ord">
          <ac:chgData name="succu@korea.edu" userId="76d68bbf-f36b-47b5-b208-3213fcab8197" providerId="ADAL" clId="{08C0F453-DFAB-44C5-A787-5D4C11E8667F}" dt="2021-11-02T16:47:51.279" v="12478" actId="1582"/>
          <ac:cxnSpMkLst>
            <pc:docMk/>
            <pc:sldMk cId="3902247999" sldId="1333"/>
            <ac:cxnSpMk id="8" creationId="{3CB9F17D-A6F5-4611-B1E7-BB99B42E4C36}"/>
          </ac:cxnSpMkLst>
        </pc:cxnChg>
        <pc:cxnChg chg="add mod">
          <ac:chgData name="succu@korea.edu" userId="76d68bbf-f36b-47b5-b208-3213fcab8197" providerId="ADAL" clId="{08C0F453-DFAB-44C5-A787-5D4C11E8667F}" dt="2021-11-02T16:49:24.087" v="12519" actId="14100"/>
          <ac:cxnSpMkLst>
            <pc:docMk/>
            <pc:sldMk cId="3902247999" sldId="1333"/>
            <ac:cxnSpMk id="18" creationId="{8BA5209C-4997-4357-8C5B-6C1409551ED6}"/>
          </ac:cxnSpMkLst>
        </pc:cxnChg>
        <pc:cxnChg chg="add del mod">
          <ac:chgData name="succu@korea.edu" userId="76d68bbf-f36b-47b5-b208-3213fcab8197" providerId="ADAL" clId="{08C0F453-DFAB-44C5-A787-5D4C11E8667F}" dt="2021-11-01T16:19:51.465" v="6591" actId="478"/>
          <ac:cxnSpMkLst>
            <pc:docMk/>
            <pc:sldMk cId="3902247999" sldId="1333"/>
            <ac:cxnSpMk id="20" creationId="{391AE483-9507-4D08-861A-48775BF4B2E7}"/>
          </ac:cxnSpMkLst>
        </pc:cxnChg>
      </pc:sldChg>
      <pc:sldChg chg="add del ord">
        <pc:chgData name="succu@korea.edu" userId="76d68bbf-f36b-47b5-b208-3213fcab8197" providerId="ADAL" clId="{08C0F453-DFAB-44C5-A787-5D4C11E8667F}" dt="2021-11-01T14:51:20.928" v="5629" actId="47"/>
        <pc:sldMkLst>
          <pc:docMk/>
          <pc:sldMk cId="4050304084" sldId="1333"/>
        </pc:sldMkLst>
      </pc:sldChg>
      <pc:sldChg chg="add del">
        <pc:chgData name="succu@korea.edu" userId="76d68bbf-f36b-47b5-b208-3213fcab8197" providerId="ADAL" clId="{08C0F453-DFAB-44C5-A787-5D4C11E8667F}" dt="2021-11-01T16:07:56.244" v="6430" actId="47"/>
        <pc:sldMkLst>
          <pc:docMk/>
          <pc:sldMk cId="773675313" sldId="1334"/>
        </pc:sldMkLst>
      </pc:sldChg>
      <pc:sldChg chg="new del">
        <pc:chgData name="succu@korea.edu" userId="76d68bbf-f36b-47b5-b208-3213fcab8197" providerId="ADAL" clId="{08C0F453-DFAB-44C5-A787-5D4C11E8667F}" dt="2021-11-01T14:40:27.809" v="4864" actId="47"/>
        <pc:sldMkLst>
          <pc:docMk/>
          <pc:sldMk cId="893979267" sldId="1334"/>
        </pc:sldMkLst>
      </pc:sldChg>
      <pc:sldChg chg="addSp delSp modSp add mod ord">
        <pc:chgData name="succu@korea.edu" userId="76d68bbf-f36b-47b5-b208-3213fcab8197" providerId="ADAL" clId="{08C0F453-DFAB-44C5-A787-5D4C11E8667F}" dt="2021-11-02T13:06:21.968" v="9997"/>
        <pc:sldMkLst>
          <pc:docMk/>
          <pc:sldMk cId="1344927074" sldId="1334"/>
        </pc:sldMkLst>
        <pc:spChg chg="mod">
          <ac:chgData name="succu@korea.edu" userId="76d68bbf-f36b-47b5-b208-3213fcab8197" providerId="ADAL" clId="{08C0F453-DFAB-44C5-A787-5D4C11E8667F}" dt="2021-11-02T13:06:15.047" v="9995"/>
          <ac:spMkLst>
            <pc:docMk/>
            <pc:sldMk cId="1344927074" sldId="1334"/>
            <ac:spMk id="2" creationId="{C4A2B664-A25B-4F8D-95B4-1AF8E6E74E5E}"/>
          </ac:spMkLst>
        </pc:spChg>
        <pc:spChg chg="del">
          <ac:chgData name="succu@korea.edu" userId="76d68bbf-f36b-47b5-b208-3213fcab8197" providerId="ADAL" clId="{08C0F453-DFAB-44C5-A787-5D4C11E8667F}" dt="2021-11-02T13:06:21.767" v="9996" actId="478"/>
          <ac:spMkLst>
            <pc:docMk/>
            <pc:sldMk cId="1344927074" sldId="1334"/>
            <ac:spMk id="4" creationId="{DC7F8E20-117A-4011-B23E-CFB36A052611}"/>
          </ac:spMkLst>
        </pc:spChg>
        <pc:spChg chg="add mod">
          <ac:chgData name="succu@korea.edu" userId="76d68bbf-f36b-47b5-b208-3213fcab8197" providerId="ADAL" clId="{08C0F453-DFAB-44C5-A787-5D4C11E8667F}" dt="2021-11-02T13:06:21.968" v="9997"/>
          <ac:spMkLst>
            <pc:docMk/>
            <pc:sldMk cId="1344927074" sldId="1334"/>
            <ac:spMk id="12" creationId="{D0813F9D-BD23-4D55-80C6-8274EC4F7C4E}"/>
          </ac:spMkLst>
        </pc:spChg>
        <pc:spChg chg="mod">
          <ac:chgData name="succu@korea.edu" userId="76d68bbf-f36b-47b5-b208-3213fcab8197" providerId="ADAL" clId="{08C0F453-DFAB-44C5-A787-5D4C11E8667F}" dt="2021-11-02T03:51:07.612" v="9814" actId="1076"/>
          <ac:spMkLst>
            <pc:docMk/>
            <pc:sldMk cId="1344927074" sldId="1334"/>
            <ac:spMk id="17" creationId="{A6DB69DE-ED09-4968-B161-B14E485293EF}"/>
          </ac:spMkLst>
        </pc:spChg>
      </pc:sldChg>
      <pc:sldChg chg="addSp delSp modSp add mod modNotesTx">
        <pc:chgData name="succu@korea.edu" userId="76d68bbf-f36b-47b5-b208-3213fcab8197" providerId="ADAL" clId="{08C0F453-DFAB-44C5-A787-5D4C11E8667F}" dt="2021-11-02T16:34:53.574" v="12390" actId="20577"/>
        <pc:sldMkLst>
          <pc:docMk/>
          <pc:sldMk cId="1607527567" sldId="1335"/>
        </pc:sldMkLst>
        <pc:spChg chg="mod">
          <ac:chgData name="succu@korea.edu" userId="76d68bbf-f36b-47b5-b208-3213fcab8197" providerId="ADAL" clId="{08C0F453-DFAB-44C5-A787-5D4C11E8667F}" dt="2021-11-02T16:34:53.574" v="12390" actId="20577"/>
          <ac:spMkLst>
            <pc:docMk/>
            <pc:sldMk cId="1607527567" sldId="1335"/>
            <ac:spMk id="2" creationId="{C4A2B664-A25B-4F8D-95B4-1AF8E6E74E5E}"/>
          </ac:spMkLst>
        </pc:spChg>
        <pc:spChg chg="mod">
          <ac:chgData name="succu@korea.edu" userId="76d68bbf-f36b-47b5-b208-3213fcab8197" providerId="ADAL" clId="{08C0F453-DFAB-44C5-A787-5D4C11E8667F}" dt="2021-11-02T16:33:38.329" v="12341" actId="404"/>
          <ac:spMkLst>
            <pc:docMk/>
            <pc:sldMk cId="1607527567" sldId="1335"/>
            <ac:spMk id="5" creationId="{A7AC9564-5FF1-43E2-91DC-302E7CA5A7F4}"/>
          </ac:spMkLst>
        </pc:spChg>
        <pc:spChg chg="add del mod">
          <ac:chgData name="succu@korea.edu" userId="76d68bbf-f36b-47b5-b208-3213fcab8197" providerId="ADAL" clId="{08C0F453-DFAB-44C5-A787-5D4C11E8667F}" dt="2021-11-02T15:20:57.977" v="11057" actId="478"/>
          <ac:spMkLst>
            <pc:docMk/>
            <pc:sldMk cId="1607527567" sldId="1335"/>
            <ac:spMk id="7" creationId="{95C0667C-AE74-4357-97B3-AB6F50D740E9}"/>
          </ac:spMkLst>
        </pc:spChg>
        <pc:spChg chg="add mod">
          <ac:chgData name="succu@korea.edu" userId="76d68bbf-f36b-47b5-b208-3213fcab8197" providerId="ADAL" clId="{08C0F453-DFAB-44C5-A787-5D4C11E8667F}" dt="2021-11-02T16:33:38.329" v="12341" actId="404"/>
          <ac:spMkLst>
            <pc:docMk/>
            <pc:sldMk cId="1607527567" sldId="1335"/>
            <ac:spMk id="12" creationId="{AA686018-A344-4B02-8E69-1C362BAEDA71}"/>
          </ac:spMkLst>
        </pc:spChg>
        <pc:spChg chg="add mod">
          <ac:chgData name="succu@korea.edu" userId="76d68bbf-f36b-47b5-b208-3213fcab8197" providerId="ADAL" clId="{08C0F453-DFAB-44C5-A787-5D4C11E8667F}" dt="2021-11-02T16:30:37.837" v="12135"/>
          <ac:spMkLst>
            <pc:docMk/>
            <pc:sldMk cId="1607527567" sldId="1335"/>
            <ac:spMk id="13" creationId="{380B4B13-B359-4794-BCA0-81A5C2EA7FA0}"/>
          </ac:spMkLst>
        </pc:spChg>
        <pc:spChg chg="add mod">
          <ac:chgData name="succu@korea.edu" userId="76d68bbf-f36b-47b5-b208-3213fcab8197" providerId="ADAL" clId="{08C0F453-DFAB-44C5-A787-5D4C11E8667F}" dt="2021-11-02T16:31:32.019" v="12254" actId="1076"/>
          <ac:spMkLst>
            <pc:docMk/>
            <pc:sldMk cId="1607527567" sldId="1335"/>
            <ac:spMk id="14" creationId="{D99D65D8-5BE8-405C-B8A8-CB4352A7DD27}"/>
          </ac:spMkLst>
        </pc:spChg>
        <pc:spChg chg="del">
          <ac:chgData name="succu@korea.edu" userId="76d68bbf-f36b-47b5-b208-3213fcab8197" providerId="ADAL" clId="{08C0F453-DFAB-44C5-A787-5D4C11E8667F}" dt="2021-11-01T16:21:49.557" v="6707" actId="478"/>
          <ac:spMkLst>
            <pc:docMk/>
            <pc:sldMk cId="1607527567" sldId="1335"/>
            <ac:spMk id="22" creationId="{1A9FCB1F-FACE-4825-AB91-3F7A60ED0554}"/>
          </ac:spMkLst>
        </pc:spChg>
        <pc:picChg chg="add del mod">
          <ac:chgData name="succu@korea.edu" userId="76d68bbf-f36b-47b5-b208-3213fcab8197" providerId="ADAL" clId="{08C0F453-DFAB-44C5-A787-5D4C11E8667F}" dt="2021-11-02T16:32:33.617" v="12307" actId="14100"/>
          <ac:picMkLst>
            <pc:docMk/>
            <pc:sldMk cId="1607527567" sldId="1335"/>
            <ac:picMk id="6" creationId="{20A4C4A7-1FDF-4A2A-A540-C6BABFCEC163}"/>
          </ac:picMkLst>
        </pc:picChg>
        <pc:picChg chg="add mod modCrop">
          <ac:chgData name="succu@korea.edu" userId="76d68bbf-f36b-47b5-b208-3213fcab8197" providerId="ADAL" clId="{08C0F453-DFAB-44C5-A787-5D4C11E8667F}" dt="2021-11-02T16:32:18.043" v="12290" actId="1036"/>
          <ac:picMkLst>
            <pc:docMk/>
            <pc:sldMk cId="1607527567" sldId="1335"/>
            <ac:picMk id="9" creationId="{FB1AC8DB-DB73-4A53-9C49-8C9B0DBB6D32}"/>
          </ac:picMkLst>
        </pc:picChg>
        <pc:cxnChg chg="add mod">
          <ac:chgData name="succu@korea.edu" userId="76d68bbf-f36b-47b5-b208-3213fcab8197" providerId="ADAL" clId="{08C0F453-DFAB-44C5-A787-5D4C11E8667F}" dt="2021-11-02T16:32:35.643" v="12308" actId="408"/>
          <ac:cxnSpMkLst>
            <pc:docMk/>
            <pc:sldMk cId="1607527567" sldId="1335"/>
            <ac:cxnSpMk id="11" creationId="{7433E27B-6A43-4B22-878C-4A95909E633E}"/>
          </ac:cxnSpMkLst>
        </pc:cxnChg>
      </pc:sldChg>
      <pc:sldChg chg="addSp modSp new del mod">
        <pc:chgData name="succu@korea.edu" userId="76d68bbf-f36b-47b5-b208-3213fcab8197" providerId="ADAL" clId="{08C0F453-DFAB-44C5-A787-5D4C11E8667F}" dt="2021-11-01T16:33:47.993" v="8070" actId="47"/>
        <pc:sldMkLst>
          <pc:docMk/>
          <pc:sldMk cId="4058972872" sldId="1336"/>
        </pc:sldMkLst>
        <pc:spChg chg="mod">
          <ac:chgData name="succu@korea.edu" userId="76d68bbf-f36b-47b5-b208-3213fcab8197" providerId="ADAL" clId="{08C0F453-DFAB-44C5-A787-5D4C11E8667F}" dt="2021-11-01T16:22:48.276" v="6780"/>
          <ac:spMkLst>
            <pc:docMk/>
            <pc:sldMk cId="4058972872" sldId="1336"/>
            <ac:spMk id="2" creationId="{DC803AF1-6772-4A38-8FCB-ABFD3DB52ABA}"/>
          </ac:spMkLst>
        </pc:spChg>
        <pc:spChg chg="add mod">
          <ac:chgData name="succu@korea.edu" userId="76d68bbf-f36b-47b5-b208-3213fcab8197" providerId="ADAL" clId="{08C0F453-DFAB-44C5-A787-5D4C11E8667F}" dt="2021-11-01T16:22:27.726" v="6718"/>
          <ac:spMkLst>
            <pc:docMk/>
            <pc:sldMk cId="4058972872" sldId="1336"/>
            <ac:spMk id="4" creationId="{3B06F857-49B5-4D1F-94C5-B24A9A68CFDE}"/>
          </ac:spMkLst>
        </pc:spChg>
      </pc:sldChg>
      <pc:sldChg chg="addSp delSp modSp add mod ord modNotesTx">
        <pc:chgData name="succu@korea.edu" userId="76d68bbf-f36b-47b5-b208-3213fcab8197" providerId="ADAL" clId="{08C0F453-DFAB-44C5-A787-5D4C11E8667F}" dt="2021-11-02T12:37:49.154" v="9859"/>
        <pc:sldMkLst>
          <pc:docMk/>
          <pc:sldMk cId="957719681" sldId="1337"/>
        </pc:sldMkLst>
        <pc:spChg chg="mod">
          <ac:chgData name="succu@korea.edu" userId="76d68bbf-f36b-47b5-b208-3213fcab8197" providerId="ADAL" clId="{08C0F453-DFAB-44C5-A787-5D4C11E8667F}" dt="2021-11-01T16:28:20.771" v="7552"/>
          <ac:spMkLst>
            <pc:docMk/>
            <pc:sldMk cId="957719681" sldId="1337"/>
            <ac:spMk id="2" creationId="{C4A2B664-A25B-4F8D-95B4-1AF8E6E74E5E}"/>
          </ac:spMkLst>
        </pc:spChg>
        <pc:spChg chg="add del mod ord">
          <ac:chgData name="succu@korea.edu" userId="76d68bbf-f36b-47b5-b208-3213fcab8197" providerId="ADAL" clId="{08C0F453-DFAB-44C5-A787-5D4C11E8667F}" dt="2021-11-02T02:29:10.403" v="9667" actId="478"/>
          <ac:spMkLst>
            <pc:docMk/>
            <pc:sldMk cId="957719681" sldId="1337"/>
            <ac:spMk id="3" creationId="{6246F7AD-F04C-434B-B4F5-96546E15CA65}"/>
          </ac:spMkLst>
        </pc:spChg>
        <pc:spChg chg="mod">
          <ac:chgData name="succu@korea.edu" userId="76d68bbf-f36b-47b5-b208-3213fcab8197" providerId="ADAL" clId="{08C0F453-DFAB-44C5-A787-5D4C11E8667F}" dt="2021-11-02T02:12:14.483" v="9511" actId="1076"/>
          <ac:spMkLst>
            <pc:docMk/>
            <pc:sldMk cId="957719681" sldId="1337"/>
            <ac:spMk id="5" creationId="{A7AC9564-5FF1-43E2-91DC-302E7CA5A7F4}"/>
          </ac:spMkLst>
        </pc:spChg>
        <pc:spChg chg="del mod">
          <ac:chgData name="succu@korea.edu" userId="76d68bbf-f36b-47b5-b208-3213fcab8197" providerId="ADAL" clId="{08C0F453-DFAB-44C5-A787-5D4C11E8667F}" dt="2021-11-01T16:27:03.658" v="7304" actId="478"/>
          <ac:spMkLst>
            <pc:docMk/>
            <pc:sldMk cId="957719681" sldId="1337"/>
            <ac:spMk id="6" creationId="{8A3118DD-F289-4BE1-8595-FCE0B0BCEB5F}"/>
          </ac:spMkLst>
        </pc:spChg>
        <pc:spChg chg="mod">
          <ac:chgData name="succu@korea.edu" userId="76d68bbf-f36b-47b5-b208-3213fcab8197" providerId="ADAL" clId="{08C0F453-DFAB-44C5-A787-5D4C11E8667F}" dt="2021-11-02T02:12:14.483" v="9511" actId="1076"/>
          <ac:spMkLst>
            <pc:docMk/>
            <pc:sldMk cId="957719681" sldId="1337"/>
            <ac:spMk id="7" creationId="{7188EDDD-2C08-4300-B421-533F084DE57B}"/>
          </ac:spMkLst>
        </pc:spChg>
        <pc:spChg chg="del mod">
          <ac:chgData name="succu@korea.edu" userId="76d68bbf-f36b-47b5-b208-3213fcab8197" providerId="ADAL" clId="{08C0F453-DFAB-44C5-A787-5D4C11E8667F}" dt="2021-11-01T16:26:52.419" v="7300" actId="478"/>
          <ac:spMkLst>
            <pc:docMk/>
            <pc:sldMk cId="957719681" sldId="1337"/>
            <ac:spMk id="8" creationId="{70629D7F-DE30-4E6D-AE49-5AA4BF933DB9}"/>
          </ac:spMkLst>
        </pc:spChg>
        <pc:spChg chg="add mod ord">
          <ac:chgData name="succu@korea.edu" userId="76d68bbf-f36b-47b5-b208-3213fcab8197" providerId="ADAL" clId="{08C0F453-DFAB-44C5-A787-5D4C11E8667F}" dt="2021-11-02T02:25:15.818" v="9553" actId="1076"/>
          <ac:spMkLst>
            <pc:docMk/>
            <pc:sldMk cId="957719681" sldId="1337"/>
            <ac:spMk id="9" creationId="{52E56ACF-A729-4883-B6E9-A88AFEB7AE8D}"/>
          </ac:spMkLst>
        </pc:spChg>
        <pc:spChg chg="del">
          <ac:chgData name="succu@korea.edu" userId="76d68bbf-f36b-47b5-b208-3213fcab8197" providerId="ADAL" clId="{08C0F453-DFAB-44C5-A787-5D4C11E8667F}" dt="2021-11-01T16:26:13.312" v="7215" actId="478"/>
          <ac:spMkLst>
            <pc:docMk/>
            <pc:sldMk cId="957719681" sldId="1337"/>
            <ac:spMk id="10" creationId="{85E17B61-1D04-49A9-A40F-3B4B42CAB7F8}"/>
          </ac:spMkLst>
        </pc:spChg>
        <pc:spChg chg="mod">
          <ac:chgData name="succu@korea.edu" userId="76d68bbf-f36b-47b5-b208-3213fcab8197" providerId="ADAL" clId="{08C0F453-DFAB-44C5-A787-5D4C11E8667F}" dt="2021-11-02T02:12:14.483" v="9511" actId="1076"/>
          <ac:spMkLst>
            <pc:docMk/>
            <pc:sldMk cId="957719681" sldId="1337"/>
            <ac:spMk id="11" creationId="{2100ED63-0834-4857-852B-20454F40A299}"/>
          </ac:spMkLst>
        </pc:spChg>
        <pc:spChg chg="del mod">
          <ac:chgData name="succu@korea.edu" userId="76d68bbf-f36b-47b5-b208-3213fcab8197" providerId="ADAL" clId="{08C0F453-DFAB-44C5-A787-5D4C11E8667F}" dt="2021-11-01T16:31:50.400" v="8028" actId="478"/>
          <ac:spMkLst>
            <pc:docMk/>
            <pc:sldMk cId="957719681" sldId="1337"/>
            <ac:spMk id="12" creationId="{475ED04C-2837-4A53-A22F-74900CCC0696}"/>
          </ac:spMkLst>
        </pc:spChg>
        <pc:spChg chg="add mod ord">
          <ac:chgData name="succu@korea.edu" userId="76d68bbf-f36b-47b5-b208-3213fcab8197" providerId="ADAL" clId="{08C0F453-DFAB-44C5-A787-5D4C11E8667F}" dt="2021-11-02T02:32:45.065" v="9783" actId="1038"/>
          <ac:spMkLst>
            <pc:docMk/>
            <pc:sldMk cId="957719681" sldId="1337"/>
            <ac:spMk id="14" creationId="{C62EEE30-C649-425A-8182-088EDD08D0E4}"/>
          </ac:spMkLst>
        </pc:spChg>
        <pc:spChg chg="add mod ord">
          <ac:chgData name="succu@korea.edu" userId="76d68bbf-f36b-47b5-b208-3213fcab8197" providerId="ADAL" clId="{08C0F453-DFAB-44C5-A787-5D4C11E8667F}" dt="2021-11-02T02:32:45.065" v="9783" actId="1038"/>
          <ac:spMkLst>
            <pc:docMk/>
            <pc:sldMk cId="957719681" sldId="1337"/>
            <ac:spMk id="15" creationId="{B44D8E44-D0AB-4A2D-A7E4-50BFD11EEAB4}"/>
          </ac:spMkLst>
        </pc:spChg>
        <pc:spChg chg="add mod ord">
          <ac:chgData name="succu@korea.edu" userId="76d68bbf-f36b-47b5-b208-3213fcab8197" providerId="ADAL" clId="{08C0F453-DFAB-44C5-A787-5D4C11E8667F}" dt="2021-11-02T02:32:45.065" v="9783" actId="1038"/>
          <ac:spMkLst>
            <pc:docMk/>
            <pc:sldMk cId="957719681" sldId="1337"/>
            <ac:spMk id="16" creationId="{A1AB4F49-9213-4F3C-9A45-007870EA94E9}"/>
          </ac:spMkLst>
        </pc:spChg>
        <pc:spChg chg="add mod">
          <ac:chgData name="succu@korea.edu" userId="76d68bbf-f36b-47b5-b208-3213fcab8197" providerId="ADAL" clId="{08C0F453-DFAB-44C5-A787-5D4C11E8667F}" dt="2021-11-02T02:32:38.532" v="9759" actId="14100"/>
          <ac:spMkLst>
            <pc:docMk/>
            <pc:sldMk cId="957719681" sldId="1337"/>
            <ac:spMk id="17" creationId="{4CED48EE-D59F-43B3-903B-08B163F0F2FC}"/>
          </ac:spMkLst>
        </pc:spChg>
        <pc:spChg chg="add mod">
          <ac:chgData name="succu@korea.edu" userId="76d68bbf-f36b-47b5-b208-3213fcab8197" providerId="ADAL" clId="{08C0F453-DFAB-44C5-A787-5D4C11E8667F}" dt="2021-11-02T02:32:49.858" v="9784" actId="1076"/>
          <ac:spMkLst>
            <pc:docMk/>
            <pc:sldMk cId="957719681" sldId="1337"/>
            <ac:spMk id="18" creationId="{48AB1569-805F-4864-9353-56A0B01208CF}"/>
          </ac:spMkLst>
        </pc:spChg>
        <pc:spChg chg="add mod ord">
          <ac:chgData name="succu@korea.edu" userId="76d68bbf-f36b-47b5-b208-3213fcab8197" providerId="ADAL" clId="{08C0F453-DFAB-44C5-A787-5D4C11E8667F}" dt="2021-11-02T02:32:45.065" v="9783" actId="1038"/>
          <ac:spMkLst>
            <pc:docMk/>
            <pc:sldMk cId="957719681" sldId="1337"/>
            <ac:spMk id="19" creationId="{A9663090-5E15-481A-A2CF-2361FD346C97}"/>
          </ac:spMkLst>
        </pc:spChg>
        <pc:spChg chg="add mod">
          <ac:chgData name="succu@korea.edu" userId="76d68bbf-f36b-47b5-b208-3213fcab8197" providerId="ADAL" clId="{08C0F453-DFAB-44C5-A787-5D4C11E8667F}" dt="2021-11-02T02:29:16.790" v="9669" actId="14100"/>
          <ac:spMkLst>
            <pc:docMk/>
            <pc:sldMk cId="957719681" sldId="1337"/>
            <ac:spMk id="20" creationId="{79D5411D-6DEE-4079-B689-992D9945A42E}"/>
          </ac:spMkLst>
        </pc:spChg>
        <pc:spChg chg="add mod">
          <ac:chgData name="succu@korea.edu" userId="76d68bbf-f36b-47b5-b208-3213fcab8197" providerId="ADAL" clId="{08C0F453-DFAB-44C5-A787-5D4C11E8667F}" dt="2021-11-02T02:32:45.065" v="9783" actId="1038"/>
          <ac:spMkLst>
            <pc:docMk/>
            <pc:sldMk cId="957719681" sldId="1337"/>
            <ac:spMk id="25" creationId="{F1CA8F32-5DCD-4201-B3C0-D7817CDEE30E}"/>
          </ac:spMkLst>
        </pc:spChg>
        <pc:picChg chg="add del mod">
          <ac:chgData name="succu@korea.edu" userId="76d68bbf-f36b-47b5-b208-3213fcab8197" providerId="ADAL" clId="{08C0F453-DFAB-44C5-A787-5D4C11E8667F}" dt="2021-11-01T16:33:03.399" v="8062" actId="478"/>
          <ac:picMkLst>
            <pc:docMk/>
            <pc:sldMk cId="957719681" sldId="1337"/>
            <ac:picMk id="13" creationId="{51ECA268-6390-4E11-83D3-8C76D66F8458}"/>
          </ac:picMkLst>
        </pc:picChg>
        <pc:picChg chg="add mod">
          <ac:chgData name="succu@korea.edu" userId="76d68bbf-f36b-47b5-b208-3213fcab8197" providerId="ADAL" clId="{08C0F453-DFAB-44C5-A787-5D4C11E8667F}" dt="2021-11-02T02:12:14.483" v="9511" actId="1076"/>
          <ac:picMkLst>
            <pc:docMk/>
            <pc:sldMk cId="957719681" sldId="1337"/>
            <ac:picMk id="22" creationId="{8F10731E-114B-4BFC-9655-F3F11DF10089}"/>
          </ac:picMkLst>
        </pc:picChg>
        <pc:picChg chg="add mod">
          <ac:chgData name="succu@korea.edu" userId="76d68bbf-f36b-47b5-b208-3213fcab8197" providerId="ADAL" clId="{08C0F453-DFAB-44C5-A787-5D4C11E8667F}" dt="2021-11-02T02:12:14.483" v="9511" actId="1076"/>
          <ac:picMkLst>
            <pc:docMk/>
            <pc:sldMk cId="957719681" sldId="1337"/>
            <ac:picMk id="23" creationId="{A7A9257F-401B-48FC-BF3E-C143377D155D}"/>
          </ac:picMkLst>
        </pc:picChg>
        <pc:picChg chg="add mod">
          <ac:chgData name="succu@korea.edu" userId="76d68bbf-f36b-47b5-b208-3213fcab8197" providerId="ADAL" clId="{08C0F453-DFAB-44C5-A787-5D4C11E8667F}" dt="2021-11-02T02:12:14.483" v="9511" actId="1076"/>
          <ac:picMkLst>
            <pc:docMk/>
            <pc:sldMk cId="957719681" sldId="1337"/>
            <ac:picMk id="24" creationId="{77C572F6-F51B-48F4-BE32-A62F19C8BF28}"/>
          </ac:picMkLst>
        </pc:picChg>
        <pc:picChg chg="add mod">
          <ac:chgData name="succu@korea.edu" userId="76d68bbf-f36b-47b5-b208-3213fcab8197" providerId="ADAL" clId="{08C0F453-DFAB-44C5-A787-5D4C11E8667F}" dt="2021-11-02T02:32:45.065" v="9783" actId="1038"/>
          <ac:picMkLst>
            <pc:docMk/>
            <pc:sldMk cId="957719681" sldId="1337"/>
            <ac:picMk id="26" creationId="{6FD41BF4-D43F-460D-8B99-57442AD824CD}"/>
          </ac:picMkLst>
        </pc:picChg>
        <pc:picChg chg="add mod">
          <ac:chgData name="succu@korea.edu" userId="76d68bbf-f36b-47b5-b208-3213fcab8197" providerId="ADAL" clId="{08C0F453-DFAB-44C5-A787-5D4C11E8667F}" dt="2021-11-02T02:32:45.065" v="9783" actId="1038"/>
          <ac:picMkLst>
            <pc:docMk/>
            <pc:sldMk cId="957719681" sldId="1337"/>
            <ac:picMk id="27" creationId="{0AA636AF-C50D-4A49-B984-0D4A2E65C28A}"/>
          </ac:picMkLst>
        </pc:picChg>
        <pc:picChg chg="add mod">
          <ac:chgData name="succu@korea.edu" userId="76d68bbf-f36b-47b5-b208-3213fcab8197" providerId="ADAL" clId="{08C0F453-DFAB-44C5-A787-5D4C11E8667F}" dt="2021-11-02T02:32:45.065" v="9783" actId="1038"/>
          <ac:picMkLst>
            <pc:docMk/>
            <pc:sldMk cId="957719681" sldId="1337"/>
            <ac:picMk id="28" creationId="{09A2FD83-C070-4AE0-B045-31F651F0497F}"/>
          </ac:picMkLst>
        </pc:picChg>
        <pc:picChg chg="add mod">
          <ac:chgData name="succu@korea.edu" userId="76d68bbf-f36b-47b5-b208-3213fcab8197" providerId="ADAL" clId="{08C0F453-DFAB-44C5-A787-5D4C11E8667F}" dt="2021-11-02T02:32:45.065" v="9783" actId="1038"/>
          <ac:picMkLst>
            <pc:docMk/>
            <pc:sldMk cId="957719681" sldId="1337"/>
            <ac:picMk id="29" creationId="{A528BAE5-C0F2-47E8-8794-941AC0F71F9C}"/>
          </ac:picMkLst>
        </pc:picChg>
        <pc:picChg chg="add mod">
          <ac:chgData name="succu@korea.edu" userId="76d68bbf-f36b-47b5-b208-3213fcab8197" providerId="ADAL" clId="{08C0F453-DFAB-44C5-A787-5D4C11E8667F}" dt="2021-11-02T02:32:45.065" v="9783" actId="1038"/>
          <ac:picMkLst>
            <pc:docMk/>
            <pc:sldMk cId="957719681" sldId="1337"/>
            <ac:picMk id="30" creationId="{13948CA7-6326-4743-9D04-F23DA86E51F6}"/>
          </ac:picMkLst>
        </pc:picChg>
      </pc:sldChg>
      <pc:sldChg chg="delSp modSp add mod">
        <pc:chgData name="succu@korea.edu" userId="76d68bbf-f36b-47b5-b208-3213fcab8197" providerId="ADAL" clId="{08C0F453-DFAB-44C5-A787-5D4C11E8667F}" dt="2021-11-02T16:35:00.946" v="12393" actId="1076"/>
        <pc:sldMkLst>
          <pc:docMk/>
          <pc:sldMk cId="2242936155" sldId="1338"/>
        </pc:sldMkLst>
        <pc:spChg chg="mod">
          <ac:chgData name="succu@korea.edu" userId="76d68bbf-f36b-47b5-b208-3213fcab8197" providerId="ADAL" clId="{08C0F453-DFAB-44C5-A787-5D4C11E8667F}" dt="2021-11-02T16:34:56.740" v="12392" actId="20577"/>
          <ac:spMkLst>
            <pc:docMk/>
            <pc:sldMk cId="2242936155" sldId="1338"/>
            <ac:spMk id="2" creationId="{C4A2B664-A25B-4F8D-95B4-1AF8E6E74E5E}"/>
          </ac:spMkLst>
        </pc:spChg>
        <pc:spChg chg="del">
          <ac:chgData name="succu@korea.edu" userId="76d68bbf-f36b-47b5-b208-3213fcab8197" providerId="ADAL" clId="{08C0F453-DFAB-44C5-A787-5D4C11E8667F}" dt="2021-11-02T16:29:10.960" v="12094" actId="478"/>
          <ac:spMkLst>
            <pc:docMk/>
            <pc:sldMk cId="2242936155" sldId="1338"/>
            <ac:spMk id="5" creationId="{A7AC9564-5FF1-43E2-91DC-302E7CA5A7F4}"/>
          </ac:spMkLst>
        </pc:spChg>
        <pc:spChg chg="mod">
          <ac:chgData name="succu@korea.edu" userId="76d68bbf-f36b-47b5-b208-3213fcab8197" providerId="ADAL" clId="{08C0F453-DFAB-44C5-A787-5D4C11E8667F}" dt="2021-11-02T16:35:00.946" v="12393" actId="1076"/>
          <ac:spMkLst>
            <pc:docMk/>
            <pc:sldMk cId="2242936155" sldId="1338"/>
            <ac:spMk id="7" creationId="{95C0667C-AE74-4357-97B3-AB6F50D740E9}"/>
          </ac:spMkLst>
        </pc:spChg>
        <pc:picChg chg="del">
          <ac:chgData name="succu@korea.edu" userId="76d68bbf-f36b-47b5-b208-3213fcab8197" providerId="ADAL" clId="{08C0F453-DFAB-44C5-A787-5D4C11E8667F}" dt="2021-11-02T15:16:04.484" v="11055" actId="478"/>
          <ac:picMkLst>
            <pc:docMk/>
            <pc:sldMk cId="2242936155" sldId="1338"/>
            <ac:picMk id="6" creationId="{20A4C4A7-1FDF-4A2A-A540-C6BABFCEC163}"/>
          </ac:picMkLst>
        </pc:picChg>
        <pc:picChg chg="del">
          <ac:chgData name="succu@korea.edu" userId="76d68bbf-f36b-47b5-b208-3213fcab8197" providerId="ADAL" clId="{08C0F453-DFAB-44C5-A787-5D4C11E8667F}" dt="2021-11-02T15:16:03.923" v="11054" actId="478"/>
          <ac:picMkLst>
            <pc:docMk/>
            <pc:sldMk cId="2242936155" sldId="1338"/>
            <ac:picMk id="9" creationId="{FB1AC8DB-DB73-4A53-9C49-8C9B0DBB6D32}"/>
          </ac:picMkLst>
        </pc:picChg>
      </pc:sldChg>
      <pc:sldChg chg="modSp add del mod">
        <pc:chgData name="succu@korea.edu" userId="76d68bbf-f36b-47b5-b208-3213fcab8197" providerId="ADAL" clId="{08C0F453-DFAB-44C5-A787-5D4C11E8667F}" dt="2021-11-01T16:28:00.543" v="7484" actId="47"/>
        <pc:sldMkLst>
          <pc:docMk/>
          <pc:sldMk cId="3517351093" sldId="1338"/>
        </pc:sldMkLst>
        <pc:spChg chg="mod">
          <ac:chgData name="succu@korea.edu" userId="76d68bbf-f36b-47b5-b208-3213fcab8197" providerId="ADAL" clId="{08C0F453-DFAB-44C5-A787-5D4C11E8667F}" dt="2021-11-01T16:27:59.226" v="7483"/>
          <ac:spMkLst>
            <pc:docMk/>
            <pc:sldMk cId="3517351093" sldId="1338"/>
            <ac:spMk id="2" creationId="{C4A2B664-A25B-4F8D-95B4-1AF8E6E74E5E}"/>
          </ac:spMkLst>
        </pc:spChg>
      </pc:sldChg>
      <pc:sldChg chg="addSp delSp modSp new mod modAnim modNotesTx">
        <pc:chgData name="succu@korea.edu" userId="76d68bbf-f36b-47b5-b208-3213fcab8197" providerId="ADAL" clId="{08C0F453-DFAB-44C5-A787-5D4C11E8667F}" dt="2021-11-02T16:28:06.537" v="12072" actId="9405"/>
        <pc:sldMkLst>
          <pc:docMk/>
          <pc:sldMk cId="1345939532" sldId="1339"/>
        </pc:sldMkLst>
        <pc:spChg chg="mod">
          <ac:chgData name="succu@korea.edu" userId="76d68bbf-f36b-47b5-b208-3213fcab8197" providerId="ADAL" clId="{08C0F453-DFAB-44C5-A787-5D4C11E8667F}" dt="2021-11-02T16:23:54.332" v="12041"/>
          <ac:spMkLst>
            <pc:docMk/>
            <pc:sldMk cId="1345939532" sldId="1339"/>
            <ac:spMk id="2" creationId="{E236D540-E1C1-4CFD-BD8C-82A50330A4FC}"/>
          </ac:spMkLst>
        </pc:spChg>
        <pc:spChg chg="del">
          <ac:chgData name="succu@korea.edu" userId="76d68bbf-f36b-47b5-b208-3213fcab8197" providerId="ADAL" clId="{08C0F453-DFAB-44C5-A787-5D4C11E8667F}" dt="2021-11-02T15:24:55.304" v="11304" actId="478"/>
          <ac:spMkLst>
            <pc:docMk/>
            <pc:sldMk cId="1345939532" sldId="1339"/>
            <ac:spMk id="3" creationId="{7796B724-F251-4D5F-BA44-979F2FA43E35}"/>
          </ac:spMkLst>
        </pc:spChg>
        <pc:spChg chg="add mod">
          <ac:chgData name="succu@korea.edu" userId="76d68bbf-f36b-47b5-b208-3213fcab8197" providerId="ADAL" clId="{08C0F453-DFAB-44C5-A787-5D4C11E8667F}" dt="2021-11-02T15:24:53.149" v="11303"/>
          <ac:spMkLst>
            <pc:docMk/>
            <pc:sldMk cId="1345939532" sldId="1339"/>
            <ac:spMk id="4" creationId="{28046DF3-A461-417E-BD1F-F5BB0DB28E85}"/>
          </ac:spMkLst>
        </pc:spChg>
        <pc:spChg chg="add mod">
          <ac:chgData name="succu@korea.edu" userId="76d68bbf-f36b-47b5-b208-3213fcab8197" providerId="ADAL" clId="{08C0F453-DFAB-44C5-A787-5D4C11E8667F}" dt="2021-11-02T16:23:58.395" v="12042" actId="1076"/>
          <ac:spMkLst>
            <pc:docMk/>
            <pc:sldMk cId="1345939532" sldId="1339"/>
            <ac:spMk id="21" creationId="{6A11B073-A4E8-48A8-A9C5-DEB6FA65B8A7}"/>
          </ac:spMkLst>
        </pc:spChg>
        <pc:spChg chg="add mod ord">
          <ac:chgData name="succu@korea.edu" userId="76d68bbf-f36b-47b5-b208-3213fcab8197" providerId="ADAL" clId="{08C0F453-DFAB-44C5-A787-5D4C11E8667F}" dt="2021-11-02T16:25:32.097" v="12058" actId="167"/>
          <ac:spMkLst>
            <pc:docMk/>
            <pc:sldMk cId="1345939532" sldId="1339"/>
            <ac:spMk id="22" creationId="{66F1190F-1C3F-431F-818C-1B63C217A1F3}"/>
          </ac:spMkLst>
        </pc:spChg>
        <pc:spChg chg="add del mod">
          <ac:chgData name="succu@korea.edu" userId="76d68bbf-f36b-47b5-b208-3213fcab8197" providerId="ADAL" clId="{08C0F453-DFAB-44C5-A787-5D4C11E8667F}" dt="2021-11-02T16:21:38.092" v="11943" actId="164"/>
          <ac:spMkLst>
            <pc:docMk/>
            <pc:sldMk cId="1345939532" sldId="1339"/>
            <ac:spMk id="23" creationId="{CF06EF15-2325-4F8F-8671-74A72692C2A6}"/>
          </ac:spMkLst>
        </pc:spChg>
        <pc:spChg chg="mod">
          <ac:chgData name="succu@korea.edu" userId="76d68bbf-f36b-47b5-b208-3213fcab8197" providerId="ADAL" clId="{08C0F453-DFAB-44C5-A787-5D4C11E8667F}" dt="2021-11-02T16:23:10.741" v="12000" actId="1076"/>
          <ac:spMkLst>
            <pc:docMk/>
            <pc:sldMk cId="1345939532" sldId="1339"/>
            <ac:spMk id="26" creationId="{8A5927C6-170A-4044-9297-64CEC51CE456}"/>
          </ac:spMkLst>
        </pc:spChg>
        <pc:spChg chg="add mod">
          <ac:chgData name="succu@korea.edu" userId="76d68bbf-f36b-47b5-b208-3213fcab8197" providerId="ADAL" clId="{08C0F453-DFAB-44C5-A787-5D4C11E8667F}" dt="2021-11-02T16:24:10.331" v="12052" actId="115"/>
          <ac:spMkLst>
            <pc:docMk/>
            <pc:sldMk cId="1345939532" sldId="1339"/>
            <ac:spMk id="27" creationId="{EDAD9887-3E8E-42F9-839A-6DBE06206F2F}"/>
          </ac:spMkLst>
        </pc:spChg>
        <pc:spChg chg="mod">
          <ac:chgData name="succu@korea.edu" userId="76d68bbf-f36b-47b5-b208-3213fcab8197" providerId="ADAL" clId="{08C0F453-DFAB-44C5-A787-5D4C11E8667F}" dt="2021-11-02T15:43:17.023" v="11360"/>
          <ac:spMkLst>
            <pc:docMk/>
            <pc:sldMk cId="1345939532" sldId="1339"/>
            <ac:spMk id="29" creationId="{F778B48F-E688-45A9-83BF-3704CE8A0BA6}"/>
          </ac:spMkLst>
        </pc:spChg>
        <pc:spChg chg="mod">
          <ac:chgData name="succu@korea.edu" userId="76d68bbf-f36b-47b5-b208-3213fcab8197" providerId="ADAL" clId="{08C0F453-DFAB-44C5-A787-5D4C11E8667F}" dt="2021-11-02T15:43:17.023" v="11360"/>
          <ac:spMkLst>
            <pc:docMk/>
            <pc:sldMk cId="1345939532" sldId="1339"/>
            <ac:spMk id="30" creationId="{33D4E4E4-BD47-42EA-9EF3-0625A3A527E7}"/>
          </ac:spMkLst>
        </pc:spChg>
        <pc:spChg chg="add del mod">
          <ac:chgData name="succu@korea.edu" userId="76d68bbf-f36b-47b5-b208-3213fcab8197" providerId="ADAL" clId="{08C0F453-DFAB-44C5-A787-5D4C11E8667F}" dt="2021-11-02T15:57:19.151" v="11930"/>
          <ac:spMkLst>
            <pc:docMk/>
            <pc:sldMk cId="1345939532" sldId="1339"/>
            <ac:spMk id="36" creationId="{C21958F0-4A29-48F6-B364-90EE9BDA1CFE}"/>
          </ac:spMkLst>
        </pc:spChg>
        <pc:spChg chg="add mod">
          <ac:chgData name="succu@korea.edu" userId="76d68bbf-f36b-47b5-b208-3213fcab8197" providerId="ADAL" clId="{08C0F453-DFAB-44C5-A787-5D4C11E8667F}" dt="2021-11-02T16:24:23.484" v="12055" actId="1076"/>
          <ac:spMkLst>
            <pc:docMk/>
            <pc:sldMk cId="1345939532" sldId="1339"/>
            <ac:spMk id="37" creationId="{8F651555-9E15-4E9C-A75F-580C4FCB3CBA}"/>
          </ac:spMkLst>
        </pc:spChg>
        <pc:spChg chg="add mod">
          <ac:chgData name="succu@korea.edu" userId="76d68bbf-f36b-47b5-b208-3213fcab8197" providerId="ADAL" clId="{08C0F453-DFAB-44C5-A787-5D4C11E8667F}" dt="2021-11-02T16:24:23.484" v="12055" actId="1076"/>
          <ac:spMkLst>
            <pc:docMk/>
            <pc:sldMk cId="1345939532" sldId="1339"/>
            <ac:spMk id="38" creationId="{18587A21-3CC3-4363-A601-8C4F5A01BA62}"/>
          </ac:spMkLst>
        </pc:spChg>
        <pc:spChg chg="add mod">
          <ac:chgData name="succu@korea.edu" userId="76d68bbf-f36b-47b5-b208-3213fcab8197" providerId="ADAL" clId="{08C0F453-DFAB-44C5-A787-5D4C11E8667F}" dt="2021-11-02T15:57:03.382" v="11924" actId="14100"/>
          <ac:spMkLst>
            <pc:docMk/>
            <pc:sldMk cId="1345939532" sldId="1339"/>
            <ac:spMk id="39" creationId="{35CCA78F-F9F8-4C79-8278-90801BE838A4}"/>
          </ac:spMkLst>
        </pc:spChg>
        <pc:grpChg chg="add mod">
          <ac:chgData name="succu@korea.edu" userId="76d68bbf-f36b-47b5-b208-3213fcab8197" providerId="ADAL" clId="{08C0F453-DFAB-44C5-A787-5D4C11E8667F}" dt="2021-11-02T16:23:58.395" v="12042" actId="1076"/>
          <ac:grpSpMkLst>
            <pc:docMk/>
            <pc:sldMk cId="1345939532" sldId="1339"/>
            <ac:grpSpMk id="24" creationId="{1150BA1F-3242-4AAB-B560-562BCE080087}"/>
          </ac:grpSpMkLst>
        </pc:grpChg>
        <pc:grpChg chg="add del mod">
          <ac:chgData name="succu@korea.edu" userId="76d68bbf-f36b-47b5-b208-3213fcab8197" providerId="ADAL" clId="{08C0F453-DFAB-44C5-A787-5D4C11E8667F}" dt="2021-11-02T15:46:16.961" v="11374" actId="478"/>
          <ac:grpSpMkLst>
            <pc:docMk/>
            <pc:sldMk cId="1345939532" sldId="1339"/>
            <ac:grpSpMk id="28" creationId="{709170C9-6CDE-4BFC-9922-CF9165458F47}"/>
          </ac:grpSpMkLst>
        </pc:grpChg>
        <pc:grpChg chg="add mod">
          <ac:chgData name="succu@korea.edu" userId="76d68bbf-f36b-47b5-b208-3213fcab8197" providerId="ADAL" clId="{08C0F453-DFAB-44C5-A787-5D4C11E8667F}" dt="2021-11-02T16:23:58.395" v="12042" actId="1076"/>
          <ac:grpSpMkLst>
            <pc:docMk/>
            <pc:sldMk cId="1345939532" sldId="1339"/>
            <ac:grpSpMk id="40" creationId="{8929142B-1185-400E-8A9C-7FD8C17BDDDF}"/>
          </ac:grpSpMkLst>
        </pc:grpChg>
        <pc:picChg chg="add mod">
          <ac:chgData name="succu@korea.edu" userId="76d68bbf-f36b-47b5-b208-3213fcab8197" providerId="ADAL" clId="{08C0F453-DFAB-44C5-A787-5D4C11E8667F}" dt="2021-11-02T16:23:58.395" v="12042" actId="1076"/>
          <ac:picMkLst>
            <pc:docMk/>
            <pc:sldMk cId="1345939532" sldId="1339"/>
            <ac:picMk id="6" creationId="{BCEC40BE-8596-45C0-8A32-32EA02B89C58}"/>
          </ac:picMkLst>
        </pc:picChg>
        <pc:picChg chg="add mod">
          <ac:chgData name="succu@korea.edu" userId="76d68bbf-f36b-47b5-b208-3213fcab8197" providerId="ADAL" clId="{08C0F453-DFAB-44C5-A787-5D4C11E8667F}" dt="2021-11-02T16:23:58.395" v="12042" actId="1076"/>
          <ac:picMkLst>
            <pc:docMk/>
            <pc:sldMk cId="1345939532" sldId="1339"/>
            <ac:picMk id="8" creationId="{E05E852E-92C1-4107-BF19-2BBABD0C766E}"/>
          </ac:picMkLst>
        </pc:picChg>
        <pc:picChg chg="add mod">
          <ac:chgData name="succu@korea.edu" userId="76d68bbf-f36b-47b5-b208-3213fcab8197" providerId="ADAL" clId="{08C0F453-DFAB-44C5-A787-5D4C11E8667F}" dt="2021-11-02T16:23:58.395" v="12042" actId="1076"/>
          <ac:picMkLst>
            <pc:docMk/>
            <pc:sldMk cId="1345939532" sldId="1339"/>
            <ac:picMk id="10" creationId="{2EC26A0E-DBAD-4591-8B02-ADB9A2D2E1DC}"/>
          </ac:picMkLst>
        </pc:picChg>
        <pc:picChg chg="add del mod">
          <ac:chgData name="succu@korea.edu" userId="76d68bbf-f36b-47b5-b208-3213fcab8197" providerId="ADAL" clId="{08C0F453-DFAB-44C5-A787-5D4C11E8667F}" dt="2021-11-02T15:33:47.293" v="11318" actId="478"/>
          <ac:picMkLst>
            <pc:docMk/>
            <pc:sldMk cId="1345939532" sldId="1339"/>
            <ac:picMk id="12" creationId="{55691352-CBBE-4B5D-B746-50A78BBBDA6A}"/>
          </ac:picMkLst>
        </pc:picChg>
        <pc:picChg chg="add del mod">
          <ac:chgData name="succu@korea.edu" userId="76d68bbf-f36b-47b5-b208-3213fcab8197" providerId="ADAL" clId="{08C0F453-DFAB-44C5-A787-5D4C11E8667F}" dt="2021-11-02T15:33:51.828" v="11321" actId="478"/>
          <ac:picMkLst>
            <pc:docMk/>
            <pc:sldMk cId="1345939532" sldId="1339"/>
            <ac:picMk id="14" creationId="{4A1E92F2-320C-4DF8-B053-B77951D62282}"/>
          </ac:picMkLst>
        </pc:picChg>
        <pc:picChg chg="add del">
          <ac:chgData name="succu@korea.edu" userId="76d68bbf-f36b-47b5-b208-3213fcab8197" providerId="ADAL" clId="{08C0F453-DFAB-44C5-A787-5D4C11E8667F}" dt="2021-11-02T15:33:42.973" v="11315" actId="478"/>
          <ac:picMkLst>
            <pc:docMk/>
            <pc:sldMk cId="1345939532" sldId="1339"/>
            <ac:picMk id="16" creationId="{B7F6201B-9799-469A-906F-CC10CAB650BE}"/>
          </ac:picMkLst>
        </pc:picChg>
        <pc:picChg chg="add del mod">
          <ac:chgData name="succu@korea.edu" userId="76d68bbf-f36b-47b5-b208-3213fcab8197" providerId="ADAL" clId="{08C0F453-DFAB-44C5-A787-5D4C11E8667F}" dt="2021-11-02T15:34:23.925" v="11330" actId="478"/>
          <ac:picMkLst>
            <pc:docMk/>
            <pc:sldMk cId="1345939532" sldId="1339"/>
            <ac:picMk id="18" creationId="{D8B24EAE-47F1-430A-8B19-27E525B7C61C}"/>
          </ac:picMkLst>
        </pc:picChg>
        <pc:picChg chg="add mod">
          <ac:chgData name="succu@korea.edu" userId="76d68bbf-f36b-47b5-b208-3213fcab8197" providerId="ADAL" clId="{08C0F453-DFAB-44C5-A787-5D4C11E8667F}" dt="2021-11-02T16:23:58.395" v="12042" actId="1076"/>
          <ac:picMkLst>
            <pc:docMk/>
            <pc:sldMk cId="1345939532" sldId="1339"/>
            <ac:picMk id="20" creationId="{BC703466-D8FA-4152-BA43-4B341288719B}"/>
          </ac:picMkLst>
        </pc:picChg>
        <pc:picChg chg="add del mod">
          <ac:chgData name="succu@korea.edu" userId="76d68bbf-f36b-47b5-b208-3213fcab8197" providerId="ADAL" clId="{08C0F453-DFAB-44C5-A787-5D4C11E8667F}" dt="2021-11-02T15:44:36.722" v="11364" actId="478"/>
          <ac:picMkLst>
            <pc:docMk/>
            <pc:sldMk cId="1345939532" sldId="1339"/>
            <ac:picMk id="32" creationId="{059E9506-E9CA-4A19-A182-E31D56A60777}"/>
          </ac:picMkLst>
        </pc:picChg>
        <pc:picChg chg="add mod">
          <ac:chgData name="succu@korea.edu" userId="76d68bbf-f36b-47b5-b208-3213fcab8197" providerId="ADAL" clId="{08C0F453-DFAB-44C5-A787-5D4C11E8667F}" dt="2021-11-02T16:21:38.092" v="11943" actId="164"/>
          <ac:picMkLst>
            <pc:docMk/>
            <pc:sldMk cId="1345939532" sldId="1339"/>
            <ac:picMk id="34" creationId="{FC2E4D29-14B4-4DC8-83F0-B7FCEC01D02F}"/>
          </ac:picMkLst>
        </pc:picChg>
        <pc:inkChg chg="add del">
          <ac:chgData name="succu@korea.edu" userId="76d68bbf-f36b-47b5-b208-3213fcab8197" providerId="ADAL" clId="{08C0F453-DFAB-44C5-A787-5D4C11E8667F}" dt="2021-11-02T16:27:51.713" v="12068" actId="9405"/>
          <ac:inkMkLst>
            <pc:docMk/>
            <pc:sldMk cId="1345939532" sldId="1339"/>
            <ac:inkMk id="41" creationId="{A313F270-A5DB-4272-8043-601EB1ADFFAD}"/>
          </ac:inkMkLst>
        </pc:inkChg>
        <pc:inkChg chg="add del">
          <ac:chgData name="succu@korea.edu" userId="76d68bbf-f36b-47b5-b208-3213fcab8197" providerId="ADAL" clId="{08C0F453-DFAB-44C5-A787-5D4C11E8667F}" dt="2021-11-02T16:27:59.749" v="12070" actId="9405"/>
          <ac:inkMkLst>
            <pc:docMk/>
            <pc:sldMk cId="1345939532" sldId="1339"/>
            <ac:inkMk id="42" creationId="{A37BA7D6-DB50-4AE2-9B2E-98298F7F4DDB}"/>
          </ac:inkMkLst>
        </pc:inkChg>
        <pc:inkChg chg="add del">
          <ac:chgData name="succu@korea.edu" userId="76d68bbf-f36b-47b5-b208-3213fcab8197" providerId="ADAL" clId="{08C0F453-DFAB-44C5-A787-5D4C11E8667F}" dt="2021-11-02T16:28:06.537" v="12072" actId="9405"/>
          <ac:inkMkLst>
            <pc:docMk/>
            <pc:sldMk cId="1345939532" sldId="1339"/>
            <ac:inkMk id="43" creationId="{ADF71FEF-5C49-4BA5-B723-F15E36406E57}"/>
          </ac:inkMkLst>
        </pc:inkChg>
        <pc:cxnChg chg="mod">
          <ac:chgData name="succu@korea.edu" userId="76d68bbf-f36b-47b5-b208-3213fcab8197" providerId="ADAL" clId="{08C0F453-DFAB-44C5-A787-5D4C11E8667F}" dt="2021-11-02T15:48:32.361" v="11495" actId="208"/>
          <ac:cxnSpMkLst>
            <pc:docMk/>
            <pc:sldMk cId="1345939532" sldId="1339"/>
            <ac:cxnSpMk id="25" creationId="{C2EFFE91-010B-4232-B57E-72F9E21CA1A6}"/>
          </ac:cxnSpMkLst>
        </pc:cxnChg>
      </pc:sldChg>
      <pc:sldMasterChg chg="modSldLayout">
        <pc:chgData name="succu@korea.edu" userId="76d68bbf-f36b-47b5-b208-3213fcab8197" providerId="ADAL" clId="{08C0F453-DFAB-44C5-A787-5D4C11E8667F}" dt="2021-11-01T07:36:04.747" v="174" actId="2085"/>
        <pc:sldMasterMkLst>
          <pc:docMk/>
          <pc:sldMasterMk cId="3631154705" sldId="2147484176"/>
        </pc:sldMasterMkLst>
        <pc:sldLayoutChg chg="modSp mod">
          <pc:chgData name="succu@korea.edu" userId="76d68bbf-f36b-47b5-b208-3213fcab8197" providerId="ADAL" clId="{08C0F453-DFAB-44C5-A787-5D4C11E8667F}" dt="2021-11-01T07:36:04.747" v="174" actId="2085"/>
          <pc:sldLayoutMkLst>
            <pc:docMk/>
            <pc:sldMasterMk cId="3631154705" sldId="2147484176"/>
            <pc:sldLayoutMk cId="1462816732" sldId="2147484190"/>
          </pc:sldLayoutMkLst>
          <pc:spChg chg="mod">
            <ac:chgData name="succu@korea.edu" userId="76d68bbf-f36b-47b5-b208-3213fcab8197" providerId="ADAL" clId="{08C0F453-DFAB-44C5-A787-5D4C11E8667F}" dt="2021-11-01T07:36:01.509" v="173" actId="1076"/>
            <ac:spMkLst>
              <pc:docMk/>
              <pc:sldMasterMk cId="3631154705" sldId="2147484176"/>
              <pc:sldLayoutMk cId="1462816732" sldId="2147484190"/>
              <ac:spMk id="2" creationId="{9F4DF7ED-775D-4F2F-872E-50C66B907B5A}"/>
            </ac:spMkLst>
          </pc:spChg>
          <pc:spChg chg="mod">
            <ac:chgData name="succu@korea.edu" userId="76d68bbf-f36b-47b5-b208-3213fcab8197" providerId="ADAL" clId="{08C0F453-DFAB-44C5-A787-5D4C11E8667F}" dt="2021-11-01T07:36:04.747" v="174" actId="2085"/>
            <ac:spMkLst>
              <pc:docMk/>
              <pc:sldMasterMk cId="3631154705" sldId="2147484176"/>
              <pc:sldLayoutMk cId="1462816732" sldId="2147484190"/>
              <ac:spMk id="8" creationId="{60EB0C60-8126-4245-A233-E969525D6245}"/>
            </ac:spMkLst>
          </pc:spChg>
        </pc:sldLayoutChg>
      </pc:sldMasterChg>
    </pc:docChg>
  </pc:docChgLst>
  <pc:docChgLst>
    <pc:chgData name="이수현[ 대학원석사과정재학 / 생명공학과 ]" userId="76d68bbf-f36b-47b5-b208-3213fcab8197" providerId="ADAL" clId="{08C0F453-DFAB-44C5-A787-5D4C11E8667F}"/>
    <pc:docChg chg="undo custSel addSld delSld modSld sldOrd modMainMaster addSection modSection">
      <pc:chgData name="이수현[ 대학원석사과정재학 / 생명공학과 ]" userId="76d68bbf-f36b-47b5-b208-3213fcab8197" providerId="ADAL" clId="{08C0F453-DFAB-44C5-A787-5D4C11E8667F}" dt="2021-11-03T04:33:27.226" v="4391" actId="1035"/>
      <pc:docMkLst>
        <pc:docMk/>
      </pc:docMkLst>
      <pc:sldChg chg="delSp modSp del mod">
        <pc:chgData name="이수현[ 대학원석사과정재학 / 생명공학과 ]" userId="76d68bbf-f36b-47b5-b208-3213fcab8197" providerId="ADAL" clId="{08C0F453-DFAB-44C5-A787-5D4C11E8667F}" dt="2021-10-31T22:33:01.072" v="558" actId="47"/>
        <pc:sldMkLst>
          <pc:docMk/>
          <pc:sldMk cId="978230825" sldId="1245"/>
        </pc:sldMkLst>
        <pc:spChg chg="del mod topLvl">
          <ac:chgData name="이수현[ 대학원석사과정재학 / 생명공학과 ]" userId="76d68bbf-f36b-47b5-b208-3213fcab8197" providerId="ADAL" clId="{08C0F453-DFAB-44C5-A787-5D4C11E8667F}" dt="2021-10-31T22:32:23.599" v="540" actId="21"/>
          <ac:spMkLst>
            <pc:docMk/>
            <pc:sldMk cId="978230825" sldId="1245"/>
            <ac:spMk id="18" creationId="{00000000-0000-0000-0000-000000000000}"/>
          </ac:spMkLst>
        </pc:spChg>
        <pc:spChg chg="del">
          <ac:chgData name="이수현[ 대학원석사과정재학 / 생명공학과 ]" userId="76d68bbf-f36b-47b5-b208-3213fcab8197" providerId="ADAL" clId="{08C0F453-DFAB-44C5-A787-5D4C11E8667F}" dt="2021-10-31T22:31:21.695" v="486" actId="478"/>
          <ac:spMkLst>
            <pc:docMk/>
            <pc:sldMk cId="978230825" sldId="1245"/>
            <ac:spMk id="20" creationId="{00000000-0000-0000-0000-000000000000}"/>
          </ac:spMkLst>
        </pc:spChg>
        <pc:spChg chg="del mod topLvl">
          <ac:chgData name="이수현[ 대학원석사과정재학 / 생명공학과 ]" userId="76d68bbf-f36b-47b5-b208-3213fcab8197" providerId="ADAL" clId="{08C0F453-DFAB-44C5-A787-5D4C11E8667F}" dt="2021-10-31T22:31:36.676" v="493" actId="478"/>
          <ac:spMkLst>
            <pc:docMk/>
            <pc:sldMk cId="978230825" sldId="1245"/>
            <ac:spMk id="21" creationId="{00000000-0000-0000-0000-000000000000}"/>
          </ac:spMkLst>
        </pc:spChg>
        <pc:grpChg chg="del mod">
          <ac:chgData name="이수현[ 대학원석사과정재학 / 생명공학과 ]" userId="76d68bbf-f36b-47b5-b208-3213fcab8197" providerId="ADAL" clId="{08C0F453-DFAB-44C5-A787-5D4C11E8667F}" dt="2021-10-31T22:31:36.676" v="493" actId="478"/>
          <ac:grpSpMkLst>
            <pc:docMk/>
            <pc:sldMk cId="978230825" sldId="1245"/>
            <ac:grpSpMk id="15" creationId="{00000000-0000-0000-0000-000000000000}"/>
          </ac:grpSpMkLst>
        </pc:grpChg>
        <pc:grpChg chg="del">
          <ac:chgData name="이수현[ 대학원석사과정재학 / 생명공학과 ]" userId="76d68bbf-f36b-47b5-b208-3213fcab8197" providerId="ADAL" clId="{08C0F453-DFAB-44C5-A787-5D4C11E8667F}" dt="2021-10-31T22:31:21.695" v="486" actId="478"/>
          <ac:grpSpMkLst>
            <pc:docMk/>
            <pc:sldMk cId="978230825" sldId="1245"/>
            <ac:grpSpMk id="19" creationId="{00000000-0000-0000-0000-000000000000}"/>
          </ac:grpSpMkLst>
        </pc:grpChg>
      </pc:sldChg>
      <pc:sldChg chg="addSp delSp modSp mod">
        <pc:chgData name="이수현[ 대학원석사과정재학 / 생명공학과 ]" userId="76d68bbf-f36b-47b5-b208-3213fcab8197" providerId="ADAL" clId="{08C0F453-DFAB-44C5-A787-5D4C11E8667F}" dt="2021-11-01T01:46:44.063" v="2099" actId="404"/>
        <pc:sldMkLst>
          <pc:docMk/>
          <pc:sldMk cId="3117768819" sldId="1246"/>
        </pc:sldMkLst>
        <pc:spChg chg="mod">
          <ac:chgData name="이수현[ 대학원석사과정재학 / 생명공학과 ]" userId="76d68bbf-f36b-47b5-b208-3213fcab8197" providerId="ADAL" clId="{08C0F453-DFAB-44C5-A787-5D4C11E8667F}" dt="2021-11-01T01:46:37.369" v="2097" actId="404"/>
          <ac:spMkLst>
            <pc:docMk/>
            <pc:sldMk cId="3117768819" sldId="1246"/>
            <ac:spMk id="2" creationId="{CABEAB6A-FFED-4DF0-B92A-0E722333D286}"/>
          </ac:spMkLst>
        </pc:spChg>
        <pc:spChg chg="mod">
          <ac:chgData name="이수현[ 대학원석사과정재학 / 생명공학과 ]" userId="76d68bbf-f36b-47b5-b208-3213fcab8197" providerId="ADAL" clId="{08C0F453-DFAB-44C5-A787-5D4C11E8667F}" dt="2021-10-31T22:33:58.408" v="572" actId="1076"/>
          <ac:spMkLst>
            <pc:docMk/>
            <pc:sldMk cId="3117768819" sldId="1246"/>
            <ac:spMk id="10" creationId="{00000000-0000-0000-0000-000000000000}"/>
          </ac:spMkLst>
        </pc:spChg>
        <pc:spChg chg="add mod">
          <ac:chgData name="이수현[ 대학원석사과정재학 / 생명공학과 ]" userId="76d68bbf-f36b-47b5-b208-3213fcab8197" providerId="ADAL" clId="{08C0F453-DFAB-44C5-A787-5D4C11E8667F}" dt="2021-11-01T01:46:41.203" v="2098" actId="404"/>
          <ac:spMkLst>
            <pc:docMk/>
            <pc:sldMk cId="3117768819" sldId="1246"/>
            <ac:spMk id="11" creationId="{3E0B927F-36EA-4FA9-8EFC-F3AB15BD0A97}"/>
          </ac:spMkLst>
        </pc:spChg>
        <pc:spChg chg="add del mod">
          <ac:chgData name="이수현[ 대학원석사과정재학 / 생명공학과 ]" userId="76d68bbf-f36b-47b5-b208-3213fcab8197" providerId="ADAL" clId="{08C0F453-DFAB-44C5-A787-5D4C11E8667F}" dt="2021-10-31T22:13:17.661" v="171"/>
          <ac:spMkLst>
            <pc:docMk/>
            <pc:sldMk cId="3117768819" sldId="1246"/>
            <ac:spMk id="14" creationId="{1C66F0A6-5503-4FFF-A184-1777DC2A3E20}"/>
          </ac:spMkLst>
        </pc:spChg>
        <pc:spChg chg="add mod ord">
          <ac:chgData name="이수현[ 대학원석사과정재학 / 생명공학과 ]" userId="76d68bbf-f36b-47b5-b208-3213fcab8197" providerId="ADAL" clId="{08C0F453-DFAB-44C5-A787-5D4C11E8667F}" dt="2021-10-31T22:30:21.200" v="476" actId="207"/>
          <ac:spMkLst>
            <pc:docMk/>
            <pc:sldMk cId="3117768819" sldId="1246"/>
            <ac:spMk id="15" creationId="{B67FFC1F-5000-4916-B176-E9D6C5E832A8}"/>
          </ac:spMkLst>
        </pc:spChg>
        <pc:spChg chg="add mod">
          <ac:chgData name="이수현[ 대학원석사과정재학 / 생명공학과 ]" userId="76d68bbf-f36b-47b5-b208-3213fcab8197" providerId="ADAL" clId="{08C0F453-DFAB-44C5-A787-5D4C11E8667F}" dt="2021-10-31T22:21:27.504" v="268" actId="6549"/>
          <ac:spMkLst>
            <pc:docMk/>
            <pc:sldMk cId="3117768819" sldId="1246"/>
            <ac:spMk id="16" creationId="{481573D7-A09A-49D3-BBE2-FE165B7EB453}"/>
          </ac:spMkLst>
        </pc:spChg>
        <pc:spChg chg="add mod">
          <ac:chgData name="이수현[ 대학원석사과정재학 / 생명공학과 ]" userId="76d68bbf-f36b-47b5-b208-3213fcab8197" providerId="ADAL" clId="{08C0F453-DFAB-44C5-A787-5D4C11E8667F}" dt="2021-11-01T01:46:44.063" v="2099" actId="404"/>
          <ac:spMkLst>
            <pc:docMk/>
            <pc:sldMk cId="3117768819" sldId="1246"/>
            <ac:spMk id="18" creationId="{BEAE2B42-35E3-4AF3-93F1-4D026704A4AB}"/>
          </ac:spMkLst>
        </pc:spChg>
        <pc:spChg chg="del mod">
          <ac:chgData name="이수현[ 대학원석사과정재학 / 생명공학과 ]" userId="76d68bbf-f36b-47b5-b208-3213fcab8197" providerId="ADAL" clId="{08C0F453-DFAB-44C5-A787-5D4C11E8667F}" dt="2021-10-31T22:33:26.005" v="562" actId="478"/>
          <ac:spMkLst>
            <pc:docMk/>
            <pc:sldMk cId="3117768819" sldId="1246"/>
            <ac:spMk id="3081" creationId="{00000000-0000-0000-0000-000000000000}"/>
          </ac:spMkLst>
        </pc:spChg>
        <pc:grpChg chg="del mod">
          <ac:chgData name="이수현[ 대학원석사과정재학 / 생명공학과 ]" userId="76d68bbf-f36b-47b5-b208-3213fcab8197" providerId="ADAL" clId="{08C0F453-DFAB-44C5-A787-5D4C11E8667F}" dt="2021-10-31T22:33:26.005" v="562" actId="478"/>
          <ac:grpSpMkLst>
            <pc:docMk/>
            <pc:sldMk cId="3117768819" sldId="1246"/>
            <ac:grpSpMk id="3079" creationId="{00000000-0000-0000-0000-000000000000}"/>
          </ac:grpSpMkLst>
        </pc:grpChg>
        <pc:picChg chg="add mod">
          <ac:chgData name="이수현[ 대학원석사과정재학 / 생명공학과 ]" userId="76d68bbf-f36b-47b5-b208-3213fcab8197" providerId="ADAL" clId="{08C0F453-DFAB-44C5-A787-5D4C11E8667F}" dt="2021-10-31T22:20:35.180" v="237" actId="1076"/>
          <ac:picMkLst>
            <pc:docMk/>
            <pc:sldMk cId="3117768819" sldId="1246"/>
            <ac:picMk id="12" creationId="{83B84EFA-50C9-4E84-AE4C-56FD923D7CC0}"/>
          </ac:picMkLst>
        </pc:picChg>
        <pc:picChg chg="add mod">
          <ac:chgData name="이수현[ 대학원석사과정재학 / 생명공학과 ]" userId="76d68bbf-f36b-47b5-b208-3213fcab8197" providerId="ADAL" clId="{08C0F453-DFAB-44C5-A787-5D4C11E8667F}" dt="2021-10-31T22:20:33.064" v="236" actId="1076"/>
          <ac:picMkLst>
            <pc:docMk/>
            <pc:sldMk cId="3117768819" sldId="1246"/>
            <ac:picMk id="13" creationId="{179787E0-41A7-4CFE-B2FF-501874C04F1C}"/>
          </ac:picMkLst>
        </pc:picChg>
      </pc:sldChg>
      <pc:sldChg chg="addSp delSp modSp del mod ord modTransition">
        <pc:chgData name="이수현[ 대학원석사과정재학 / 생명공학과 ]" userId="76d68bbf-f36b-47b5-b208-3213fcab8197" providerId="ADAL" clId="{08C0F453-DFAB-44C5-A787-5D4C11E8667F}" dt="2021-11-01T03:15:09.665" v="2897" actId="47"/>
        <pc:sldMkLst>
          <pc:docMk/>
          <pc:sldMk cId="3565656506" sldId="1280"/>
        </pc:sldMkLst>
        <pc:spChg chg="add del mod">
          <ac:chgData name="이수현[ 대학원석사과정재학 / 생명공학과 ]" userId="76d68bbf-f36b-47b5-b208-3213fcab8197" providerId="ADAL" clId="{08C0F453-DFAB-44C5-A787-5D4C11E8667F}" dt="2021-11-01T02:26:18.933" v="2582" actId="21"/>
          <ac:spMkLst>
            <pc:docMk/>
            <pc:sldMk cId="3565656506" sldId="1280"/>
            <ac:spMk id="4" creationId="{9A46808B-C041-4A28-B866-F274C6ED5CEE}"/>
          </ac:spMkLst>
        </pc:spChg>
        <pc:spChg chg="add del mod">
          <ac:chgData name="이수현[ 대학원석사과정재학 / 생명공학과 ]" userId="76d68bbf-f36b-47b5-b208-3213fcab8197" providerId="ADAL" clId="{08C0F453-DFAB-44C5-A787-5D4C11E8667F}" dt="2021-11-01T03:10:37.591" v="2753" actId="21"/>
          <ac:spMkLst>
            <pc:docMk/>
            <pc:sldMk cId="3565656506" sldId="1280"/>
            <ac:spMk id="6" creationId="{A4FAF238-F9FD-4950-B60D-0C665700CCE2}"/>
          </ac:spMkLst>
        </pc:spChg>
        <pc:spChg chg="del mod">
          <ac:chgData name="이수현[ 대학원석사과정재학 / 생명공학과 ]" userId="76d68bbf-f36b-47b5-b208-3213fcab8197" providerId="ADAL" clId="{08C0F453-DFAB-44C5-A787-5D4C11E8667F}" dt="2021-11-01T02:29:07.139" v="2600" actId="21"/>
          <ac:spMkLst>
            <pc:docMk/>
            <pc:sldMk cId="3565656506" sldId="1280"/>
            <ac:spMk id="7" creationId="{B56E5C25-50B3-422A-BE13-C9EB20FA6986}"/>
          </ac:spMkLst>
        </pc:spChg>
        <pc:graphicFrameChg chg="del mod modGraphic">
          <ac:chgData name="이수현[ 대학원석사과정재학 / 생명공학과 ]" userId="76d68bbf-f36b-47b5-b208-3213fcab8197" providerId="ADAL" clId="{08C0F453-DFAB-44C5-A787-5D4C11E8667F}" dt="2021-11-01T02:24:58.863" v="2570" actId="478"/>
          <ac:graphicFrameMkLst>
            <pc:docMk/>
            <pc:sldMk cId="3565656506" sldId="1280"/>
            <ac:graphicFrameMk id="5" creationId="{C89ABA54-8AC8-460F-B785-FD415187A7B4}"/>
          </ac:graphicFrameMkLst>
        </pc:graphicFrameChg>
      </pc:sldChg>
      <pc:sldChg chg="del modTransition">
        <pc:chgData name="이수현[ 대학원석사과정재학 / 생명공학과 ]" userId="76d68bbf-f36b-47b5-b208-3213fcab8197" providerId="ADAL" clId="{08C0F453-DFAB-44C5-A787-5D4C11E8667F}" dt="2021-11-01T03:35:09.959" v="3128" actId="47"/>
        <pc:sldMkLst>
          <pc:docMk/>
          <pc:sldMk cId="123499148" sldId="1282"/>
        </pc:sldMkLst>
      </pc:sldChg>
      <pc:sldChg chg="modTransition">
        <pc:chgData name="이수현[ 대학원석사과정재학 / 생명공학과 ]" userId="76d68bbf-f36b-47b5-b208-3213fcab8197" providerId="ADAL" clId="{08C0F453-DFAB-44C5-A787-5D4C11E8667F}" dt="2021-10-31T22:22:09.394" v="269"/>
        <pc:sldMkLst>
          <pc:docMk/>
          <pc:sldMk cId="2252618010" sldId="1284"/>
        </pc:sldMkLst>
      </pc:sldChg>
      <pc:sldChg chg="del modTransition">
        <pc:chgData name="이수현[ 대학원석사과정재학 / 생명공학과 ]" userId="76d68bbf-f36b-47b5-b208-3213fcab8197" providerId="ADAL" clId="{08C0F453-DFAB-44C5-A787-5D4C11E8667F}" dt="2021-11-01T03:35:09.959" v="3128" actId="47"/>
        <pc:sldMkLst>
          <pc:docMk/>
          <pc:sldMk cId="4214162889" sldId="1288"/>
        </pc:sldMkLst>
      </pc:sldChg>
      <pc:sldChg chg="modTransition">
        <pc:chgData name="이수현[ 대학원석사과정재학 / 생명공학과 ]" userId="76d68bbf-f36b-47b5-b208-3213fcab8197" providerId="ADAL" clId="{08C0F453-DFAB-44C5-A787-5D4C11E8667F}" dt="2021-10-31T22:22:09.394" v="269"/>
        <pc:sldMkLst>
          <pc:docMk/>
          <pc:sldMk cId="690646754" sldId="1292"/>
        </pc:sldMkLst>
      </pc:sldChg>
      <pc:sldChg chg="modTransition">
        <pc:chgData name="이수현[ 대학원석사과정재학 / 생명공학과 ]" userId="76d68bbf-f36b-47b5-b208-3213fcab8197" providerId="ADAL" clId="{08C0F453-DFAB-44C5-A787-5D4C11E8667F}" dt="2021-10-31T22:22:09.394" v="269"/>
        <pc:sldMkLst>
          <pc:docMk/>
          <pc:sldMk cId="2410248179" sldId="1293"/>
        </pc:sldMkLst>
      </pc:sldChg>
      <pc:sldChg chg="modTransition">
        <pc:chgData name="이수현[ 대학원석사과정재학 / 생명공학과 ]" userId="76d68bbf-f36b-47b5-b208-3213fcab8197" providerId="ADAL" clId="{08C0F453-DFAB-44C5-A787-5D4C11E8667F}" dt="2021-10-31T22:22:09.394" v="269"/>
        <pc:sldMkLst>
          <pc:docMk/>
          <pc:sldMk cId="894741615" sldId="1294"/>
        </pc:sldMkLst>
      </pc:sldChg>
      <pc:sldChg chg="modSp del modTransition">
        <pc:chgData name="이수현[ 대학원석사과정재학 / 생명공학과 ]" userId="76d68bbf-f36b-47b5-b208-3213fcab8197" providerId="ADAL" clId="{08C0F453-DFAB-44C5-A787-5D4C11E8667F}" dt="2021-11-01T03:35:09.959" v="3128" actId="47"/>
        <pc:sldMkLst>
          <pc:docMk/>
          <pc:sldMk cId="3983244998" sldId="1295"/>
        </pc:sldMkLst>
        <pc:spChg chg="mod">
          <ac:chgData name="이수현[ 대학원석사과정재학 / 생명공학과 ]" userId="76d68bbf-f36b-47b5-b208-3213fcab8197" providerId="ADAL" clId="{08C0F453-DFAB-44C5-A787-5D4C11E8667F}" dt="2021-11-01T01:47:19.716" v="2100"/>
          <ac:spMkLst>
            <pc:docMk/>
            <pc:sldMk cId="3983244998" sldId="1295"/>
            <ac:spMk id="4098" creationId="{00000000-0000-0000-0000-000000000000}"/>
          </ac:spMkLst>
        </pc:spChg>
      </pc:sldChg>
      <pc:sldChg chg="del modTransition">
        <pc:chgData name="이수현[ 대학원석사과정재학 / 생명공학과 ]" userId="76d68bbf-f36b-47b5-b208-3213fcab8197" providerId="ADAL" clId="{08C0F453-DFAB-44C5-A787-5D4C11E8667F}" dt="2021-11-01T03:35:09.959" v="3128" actId="47"/>
        <pc:sldMkLst>
          <pc:docMk/>
          <pc:sldMk cId="1509337412" sldId="1296"/>
        </pc:sldMkLst>
      </pc:sldChg>
      <pc:sldChg chg="del modTransition">
        <pc:chgData name="이수현[ 대학원석사과정재학 / 생명공학과 ]" userId="76d68bbf-f36b-47b5-b208-3213fcab8197" providerId="ADAL" clId="{08C0F453-DFAB-44C5-A787-5D4C11E8667F}" dt="2021-11-01T03:35:09.959" v="3128" actId="47"/>
        <pc:sldMkLst>
          <pc:docMk/>
          <pc:sldMk cId="3242843982" sldId="1297"/>
        </pc:sldMkLst>
      </pc:sldChg>
      <pc:sldChg chg="del modTransition">
        <pc:chgData name="이수현[ 대학원석사과정재학 / 생명공학과 ]" userId="76d68bbf-f36b-47b5-b208-3213fcab8197" providerId="ADAL" clId="{08C0F453-DFAB-44C5-A787-5D4C11E8667F}" dt="2021-11-01T03:35:09.959" v="3128" actId="47"/>
        <pc:sldMkLst>
          <pc:docMk/>
          <pc:sldMk cId="3468511532" sldId="1298"/>
        </pc:sldMkLst>
      </pc:sldChg>
      <pc:sldChg chg="del modTransition">
        <pc:chgData name="이수현[ 대학원석사과정재학 / 생명공학과 ]" userId="76d68bbf-f36b-47b5-b208-3213fcab8197" providerId="ADAL" clId="{08C0F453-DFAB-44C5-A787-5D4C11E8667F}" dt="2021-11-01T03:35:09.959" v="3128" actId="47"/>
        <pc:sldMkLst>
          <pc:docMk/>
          <pc:sldMk cId="4153504754" sldId="1299"/>
        </pc:sldMkLst>
      </pc:sldChg>
      <pc:sldChg chg="del modTransition">
        <pc:chgData name="이수현[ 대학원석사과정재학 / 생명공학과 ]" userId="76d68bbf-f36b-47b5-b208-3213fcab8197" providerId="ADAL" clId="{08C0F453-DFAB-44C5-A787-5D4C11E8667F}" dt="2021-11-01T03:35:09.959" v="3128" actId="47"/>
        <pc:sldMkLst>
          <pc:docMk/>
          <pc:sldMk cId="2725824535" sldId="1300"/>
        </pc:sldMkLst>
      </pc:sldChg>
      <pc:sldChg chg="del modTransition">
        <pc:chgData name="이수현[ 대학원석사과정재학 / 생명공학과 ]" userId="76d68bbf-f36b-47b5-b208-3213fcab8197" providerId="ADAL" clId="{08C0F453-DFAB-44C5-A787-5D4C11E8667F}" dt="2021-11-01T03:35:09.959" v="3128" actId="47"/>
        <pc:sldMkLst>
          <pc:docMk/>
          <pc:sldMk cId="802979810" sldId="1301"/>
        </pc:sldMkLst>
      </pc:sldChg>
      <pc:sldChg chg="modSp modTransition">
        <pc:chgData name="이수현[ 대학원석사과정재학 / 생명공학과 ]" userId="76d68bbf-f36b-47b5-b208-3213fcab8197" providerId="ADAL" clId="{08C0F453-DFAB-44C5-A787-5D4C11E8667F}" dt="2021-10-31T22:44:23.057" v="1363" actId="1037"/>
        <pc:sldMkLst>
          <pc:docMk/>
          <pc:sldMk cId="4178700032" sldId="1305"/>
        </pc:sldMkLst>
        <pc:spChg chg="mod">
          <ac:chgData name="이수현[ 대학원석사과정재학 / 생명공학과 ]" userId="76d68bbf-f36b-47b5-b208-3213fcab8197" providerId="ADAL" clId="{08C0F453-DFAB-44C5-A787-5D4C11E8667F}" dt="2021-10-31T22:44:23.057" v="1363" actId="1037"/>
          <ac:spMkLst>
            <pc:docMk/>
            <pc:sldMk cId="4178700032" sldId="1305"/>
            <ac:spMk id="4098" creationId="{00000000-0000-0000-0000-000000000000}"/>
          </ac:spMkLst>
        </pc:spChg>
      </pc:sldChg>
      <pc:sldChg chg="modTransition">
        <pc:chgData name="이수현[ 대학원석사과정재학 / 생명공학과 ]" userId="76d68bbf-f36b-47b5-b208-3213fcab8197" providerId="ADAL" clId="{08C0F453-DFAB-44C5-A787-5D4C11E8667F}" dt="2021-10-31T22:22:09.394" v="269"/>
        <pc:sldMkLst>
          <pc:docMk/>
          <pc:sldMk cId="2726458968" sldId="1306"/>
        </pc:sldMkLst>
      </pc:sldChg>
      <pc:sldChg chg="modTransition">
        <pc:chgData name="이수현[ 대학원석사과정재학 / 생명공학과 ]" userId="76d68bbf-f36b-47b5-b208-3213fcab8197" providerId="ADAL" clId="{08C0F453-DFAB-44C5-A787-5D4C11E8667F}" dt="2021-10-31T22:22:09.394" v="269"/>
        <pc:sldMkLst>
          <pc:docMk/>
          <pc:sldMk cId="428145257" sldId="1307"/>
        </pc:sldMkLst>
      </pc:sldChg>
      <pc:sldChg chg="del modTransition">
        <pc:chgData name="이수현[ 대학원석사과정재학 / 생명공학과 ]" userId="76d68bbf-f36b-47b5-b208-3213fcab8197" providerId="ADAL" clId="{08C0F453-DFAB-44C5-A787-5D4C11E8667F}" dt="2021-11-01T03:35:50.615" v="3131" actId="47"/>
        <pc:sldMkLst>
          <pc:docMk/>
          <pc:sldMk cId="2070826066" sldId="1308"/>
        </pc:sldMkLst>
      </pc:sldChg>
      <pc:sldChg chg="del modTransition">
        <pc:chgData name="이수현[ 대학원석사과정재학 / 생명공학과 ]" userId="76d68bbf-f36b-47b5-b208-3213fcab8197" providerId="ADAL" clId="{08C0F453-DFAB-44C5-A787-5D4C11E8667F}" dt="2021-11-01T03:35:31.538" v="3129" actId="2696"/>
        <pc:sldMkLst>
          <pc:docMk/>
          <pc:sldMk cId="1027847061" sldId="1309"/>
        </pc:sldMkLst>
      </pc:sldChg>
      <pc:sldChg chg="delSp add">
        <pc:chgData name="이수현[ 대학원석사과정재학 / 생명공학과 ]" userId="76d68bbf-f36b-47b5-b208-3213fcab8197" providerId="ADAL" clId="{08C0F453-DFAB-44C5-A787-5D4C11E8667F}" dt="2021-11-01T03:39:48.343" v="3213" actId="21"/>
        <pc:sldMkLst>
          <pc:docMk/>
          <pc:sldMk cId="2733004885" sldId="1309"/>
        </pc:sldMkLst>
        <pc:spChg chg="del">
          <ac:chgData name="이수현[ 대학원석사과정재학 / 생명공학과 ]" userId="76d68bbf-f36b-47b5-b208-3213fcab8197" providerId="ADAL" clId="{08C0F453-DFAB-44C5-A787-5D4C11E8667F}" dt="2021-11-01T03:39:48.343" v="3213" actId="21"/>
          <ac:spMkLst>
            <pc:docMk/>
            <pc:sldMk cId="2733004885" sldId="1309"/>
            <ac:spMk id="2" creationId="{00000000-0000-0000-0000-000000000000}"/>
          </ac:spMkLst>
        </pc:spChg>
        <pc:spChg chg="del">
          <ac:chgData name="이수현[ 대학원석사과정재학 / 생명공학과 ]" userId="76d68bbf-f36b-47b5-b208-3213fcab8197" providerId="ADAL" clId="{08C0F453-DFAB-44C5-A787-5D4C11E8667F}" dt="2021-11-01T03:39:48.343" v="3213" actId="21"/>
          <ac:spMkLst>
            <pc:docMk/>
            <pc:sldMk cId="2733004885" sldId="1309"/>
            <ac:spMk id="6" creationId="{7C06EEBC-4744-477F-9BB1-881E861FCBFF}"/>
          </ac:spMkLst>
        </pc:spChg>
        <pc:spChg chg="del">
          <ac:chgData name="이수현[ 대학원석사과정재학 / 생명공학과 ]" userId="76d68bbf-f36b-47b5-b208-3213fcab8197" providerId="ADAL" clId="{08C0F453-DFAB-44C5-A787-5D4C11E8667F}" dt="2021-11-01T03:39:48.343" v="3213" actId="21"/>
          <ac:spMkLst>
            <pc:docMk/>
            <pc:sldMk cId="2733004885" sldId="1309"/>
            <ac:spMk id="9" creationId="{8A051351-8314-4A96-9017-10C85B6D1592}"/>
          </ac:spMkLst>
        </pc:spChg>
        <pc:spChg chg="del">
          <ac:chgData name="이수현[ 대학원석사과정재학 / 생명공학과 ]" userId="76d68bbf-f36b-47b5-b208-3213fcab8197" providerId="ADAL" clId="{08C0F453-DFAB-44C5-A787-5D4C11E8667F}" dt="2021-11-01T03:39:48.343" v="3213" actId="21"/>
          <ac:spMkLst>
            <pc:docMk/>
            <pc:sldMk cId="2733004885" sldId="1309"/>
            <ac:spMk id="11" creationId="{00000000-0000-0000-0000-000000000000}"/>
          </ac:spMkLst>
        </pc:spChg>
        <pc:graphicFrameChg chg="del">
          <ac:chgData name="이수현[ 대학원석사과정재학 / 생명공학과 ]" userId="76d68bbf-f36b-47b5-b208-3213fcab8197" providerId="ADAL" clId="{08C0F453-DFAB-44C5-A787-5D4C11E8667F}" dt="2021-11-01T03:39:48.343" v="3213" actId="21"/>
          <ac:graphicFrameMkLst>
            <pc:docMk/>
            <pc:sldMk cId="2733004885" sldId="1309"/>
            <ac:graphicFrameMk id="12" creationId="{00000000-0000-0000-0000-000000000000}"/>
          </ac:graphicFrameMkLst>
        </pc:graphicFrameChg>
      </pc:sldChg>
      <pc:sldChg chg="add">
        <pc:chgData name="이수현[ 대학원석사과정재학 / 생명공학과 ]" userId="76d68bbf-f36b-47b5-b208-3213fcab8197" providerId="ADAL" clId="{08C0F453-DFAB-44C5-A787-5D4C11E8667F}" dt="2021-11-01T03:35:41.056" v="3130"/>
        <pc:sldMkLst>
          <pc:docMk/>
          <pc:sldMk cId="160635505" sldId="1310"/>
        </pc:sldMkLst>
      </pc:sldChg>
      <pc:sldChg chg="del modTransition">
        <pc:chgData name="이수현[ 대학원석사과정재학 / 생명공학과 ]" userId="76d68bbf-f36b-47b5-b208-3213fcab8197" providerId="ADAL" clId="{08C0F453-DFAB-44C5-A787-5D4C11E8667F}" dt="2021-11-01T03:35:31.538" v="3129" actId="2696"/>
        <pc:sldMkLst>
          <pc:docMk/>
          <pc:sldMk cId="1821033045" sldId="1310"/>
        </pc:sldMkLst>
      </pc:sldChg>
      <pc:sldChg chg="del modTransition">
        <pc:chgData name="이수현[ 대학원석사과정재학 / 생명공학과 ]" userId="76d68bbf-f36b-47b5-b208-3213fcab8197" providerId="ADAL" clId="{08C0F453-DFAB-44C5-A787-5D4C11E8667F}" dt="2021-11-01T03:35:09.959" v="3128" actId="47"/>
        <pc:sldMkLst>
          <pc:docMk/>
          <pc:sldMk cId="4106100986" sldId="1311"/>
        </pc:sldMkLst>
      </pc:sldChg>
      <pc:sldChg chg="del modTransition">
        <pc:chgData name="이수현[ 대학원석사과정재학 / 생명공학과 ]" userId="76d68bbf-f36b-47b5-b208-3213fcab8197" providerId="ADAL" clId="{08C0F453-DFAB-44C5-A787-5D4C11E8667F}" dt="2021-11-01T03:35:09.959" v="3128" actId="47"/>
        <pc:sldMkLst>
          <pc:docMk/>
          <pc:sldMk cId="1151095959" sldId="1312"/>
        </pc:sldMkLst>
      </pc:sldChg>
      <pc:sldChg chg="del modTransition">
        <pc:chgData name="이수현[ 대학원석사과정재학 / 생명공학과 ]" userId="76d68bbf-f36b-47b5-b208-3213fcab8197" providerId="ADAL" clId="{08C0F453-DFAB-44C5-A787-5D4C11E8667F}" dt="2021-11-01T03:35:09.959" v="3128" actId="47"/>
        <pc:sldMkLst>
          <pc:docMk/>
          <pc:sldMk cId="2524966319" sldId="1313"/>
        </pc:sldMkLst>
      </pc:sldChg>
      <pc:sldChg chg="del modTransition">
        <pc:chgData name="이수현[ 대학원석사과정재학 / 생명공학과 ]" userId="76d68bbf-f36b-47b5-b208-3213fcab8197" providerId="ADAL" clId="{08C0F453-DFAB-44C5-A787-5D4C11E8667F}" dt="2021-11-01T03:35:09.959" v="3128" actId="47"/>
        <pc:sldMkLst>
          <pc:docMk/>
          <pc:sldMk cId="2019947158" sldId="1314"/>
        </pc:sldMkLst>
      </pc:sldChg>
      <pc:sldChg chg="modTransition">
        <pc:chgData name="이수현[ 대학원석사과정재학 / 생명공학과 ]" userId="76d68bbf-f36b-47b5-b208-3213fcab8197" providerId="ADAL" clId="{08C0F453-DFAB-44C5-A787-5D4C11E8667F}" dt="2021-10-31T22:22:09.394" v="269"/>
        <pc:sldMkLst>
          <pc:docMk/>
          <pc:sldMk cId="3251670887" sldId="1315"/>
        </pc:sldMkLst>
      </pc:sldChg>
      <pc:sldChg chg="modTransition">
        <pc:chgData name="이수현[ 대학원석사과정재학 / 생명공학과 ]" userId="76d68bbf-f36b-47b5-b208-3213fcab8197" providerId="ADAL" clId="{08C0F453-DFAB-44C5-A787-5D4C11E8667F}" dt="2021-10-31T22:22:09.394" v="269"/>
        <pc:sldMkLst>
          <pc:docMk/>
          <pc:sldMk cId="3303020462" sldId="1316"/>
        </pc:sldMkLst>
      </pc:sldChg>
      <pc:sldChg chg="addSp delSp modSp new mod ord modTransition setBg modNotesTx">
        <pc:chgData name="이수현[ 대학원석사과정재학 / 생명공학과 ]" userId="76d68bbf-f36b-47b5-b208-3213fcab8197" providerId="ADAL" clId="{08C0F453-DFAB-44C5-A787-5D4C11E8667F}" dt="2021-11-01T02:26:20.660" v="2583"/>
        <pc:sldMkLst>
          <pc:docMk/>
          <pc:sldMk cId="622968302" sldId="1317"/>
        </pc:sldMkLst>
        <pc:spChg chg="del mod">
          <ac:chgData name="이수현[ 대학원석사과정재학 / 생명공학과 ]" userId="76d68bbf-f36b-47b5-b208-3213fcab8197" providerId="ADAL" clId="{08C0F453-DFAB-44C5-A787-5D4C11E8667F}" dt="2021-10-31T22:26:16.663" v="425" actId="478"/>
          <ac:spMkLst>
            <pc:docMk/>
            <pc:sldMk cId="622968302" sldId="1317"/>
            <ac:spMk id="2" creationId="{DE32B180-E2D9-4FE5-83F1-56B12D63E38F}"/>
          </ac:spMkLst>
        </pc:spChg>
        <pc:spChg chg="del mod">
          <ac:chgData name="이수현[ 대학원석사과정재학 / 생명공학과 ]" userId="76d68bbf-f36b-47b5-b208-3213fcab8197" providerId="ADAL" clId="{08C0F453-DFAB-44C5-A787-5D4C11E8667F}" dt="2021-10-31T22:26:15.534" v="424" actId="478"/>
          <ac:spMkLst>
            <pc:docMk/>
            <pc:sldMk cId="622968302" sldId="1317"/>
            <ac:spMk id="3" creationId="{29579E98-4508-48E2-8064-446F9C3A0052}"/>
          </ac:spMkLst>
        </pc:spChg>
        <pc:spChg chg="add mod">
          <ac:chgData name="이수현[ 대학원석사과정재학 / 생명공학과 ]" userId="76d68bbf-f36b-47b5-b208-3213fcab8197" providerId="ADAL" clId="{08C0F453-DFAB-44C5-A787-5D4C11E8667F}" dt="2021-11-01T02:26:20.660" v="2583"/>
          <ac:spMkLst>
            <pc:docMk/>
            <pc:sldMk cId="622968302" sldId="1317"/>
            <ac:spMk id="5" creationId="{645007D5-0C74-48FA-A36E-D1CAC1DF8CC2}"/>
          </ac:spMkLst>
        </pc:spChg>
        <pc:spChg chg="add mod">
          <ac:chgData name="이수현[ 대학원석사과정재학 / 생명공학과 ]" userId="76d68bbf-f36b-47b5-b208-3213fcab8197" providerId="ADAL" clId="{08C0F453-DFAB-44C5-A787-5D4C11E8667F}" dt="2021-10-31T22:46:29.262" v="1444"/>
          <ac:spMkLst>
            <pc:docMk/>
            <pc:sldMk cId="622968302" sldId="1317"/>
            <ac:spMk id="7" creationId="{D36CAF5A-914C-4E52-B39D-89FF1BF8F9A7}"/>
          </ac:spMkLst>
        </pc:spChg>
        <pc:spChg chg="add">
          <ac:chgData name="이수현[ 대학원석사과정재학 / 생명공학과 ]" userId="76d68bbf-f36b-47b5-b208-3213fcab8197" providerId="ADAL" clId="{08C0F453-DFAB-44C5-A787-5D4C11E8667F}" dt="2021-10-31T22:43:34.878" v="1341" actId="26606"/>
          <ac:spMkLst>
            <pc:docMk/>
            <pc:sldMk cId="622968302" sldId="1317"/>
            <ac:spMk id="73" creationId="{42A4FC2C-047E-45A5-965D-8E1E3BF09BC6}"/>
          </ac:spMkLst>
        </pc:spChg>
        <pc:graphicFrameChg chg="add mod">
          <ac:chgData name="이수현[ 대학원석사과정재학 / 생명공학과 ]" userId="76d68bbf-f36b-47b5-b208-3213fcab8197" providerId="ADAL" clId="{08C0F453-DFAB-44C5-A787-5D4C11E8667F}" dt="2021-11-01T02:00:34.503" v="2109" actId="1076"/>
          <ac:graphicFrameMkLst>
            <pc:docMk/>
            <pc:sldMk cId="622968302" sldId="1317"/>
            <ac:graphicFrameMk id="4" creationId="{FF919B90-E0F5-450B-B24D-20138E439478}"/>
          </ac:graphicFrameMkLst>
        </pc:graphicFrameChg>
        <pc:picChg chg="add del mod">
          <ac:chgData name="이수현[ 대학원석사과정재학 / 생명공학과 ]" userId="76d68bbf-f36b-47b5-b208-3213fcab8197" providerId="ADAL" clId="{08C0F453-DFAB-44C5-A787-5D4C11E8667F}" dt="2021-10-31T22:43:31.091" v="1339" actId="478"/>
          <ac:picMkLst>
            <pc:docMk/>
            <pc:sldMk cId="622968302" sldId="1317"/>
            <ac:picMk id="1026" creationId="{A4843E10-CD4E-4AD1-8F3D-365BE4713850}"/>
          </ac:picMkLst>
        </pc:picChg>
        <pc:picChg chg="add del mod">
          <ac:chgData name="이수현[ 대학원석사과정재학 / 생명공학과 ]" userId="76d68bbf-f36b-47b5-b208-3213fcab8197" providerId="ADAL" clId="{08C0F453-DFAB-44C5-A787-5D4C11E8667F}" dt="2021-10-31T22:45:52.327" v="1423" actId="21"/>
          <ac:picMkLst>
            <pc:docMk/>
            <pc:sldMk cId="622968302" sldId="1317"/>
            <ac:picMk id="1028" creationId="{95400E47-11E4-4B40-B327-907D523AA0FE}"/>
          </ac:picMkLst>
        </pc:picChg>
      </pc:sldChg>
      <pc:sldChg chg="addSp delSp modSp new mod ord setBg">
        <pc:chgData name="이수현[ 대학원석사과정재학 / 생명공학과 ]" userId="76d68bbf-f36b-47b5-b208-3213fcab8197" providerId="ADAL" clId="{08C0F453-DFAB-44C5-A787-5D4C11E8667F}" dt="2021-11-01T03:08:10.676" v="2722"/>
        <pc:sldMkLst>
          <pc:docMk/>
          <pc:sldMk cId="889945205" sldId="1318"/>
        </pc:sldMkLst>
        <pc:spChg chg="add mod">
          <ac:chgData name="이수현[ 대학원석사과정재학 / 생명공학과 ]" userId="76d68bbf-f36b-47b5-b208-3213fcab8197" providerId="ADAL" clId="{08C0F453-DFAB-44C5-A787-5D4C11E8667F}" dt="2021-11-01T02:26:40.987" v="2587" actId="1076"/>
          <ac:spMkLst>
            <pc:docMk/>
            <pc:sldMk cId="889945205" sldId="1318"/>
            <ac:spMk id="2" creationId="{F367A95B-DD97-4D11-A133-35752176C1C4}"/>
          </ac:spMkLst>
        </pc:spChg>
        <pc:spChg chg="add mod">
          <ac:chgData name="이수현[ 대학원석사과정재학 / 생명공학과 ]" userId="76d68bbf-f36b-47b5-b208-3213fcab8197" providerId="ADAL" clId="{08C0F453-DFAB-44C5-A787-5D4C11E8667F}" dt="2021-11-01T02:30:54.048" v="2619" actId="2711"/>
          <ac:spMkLst>
            <pc:docMk/>
            <pc:sldMk cId="889945205" sldId="1318"/>
            <ac:spMk id="3" creationId="{0FA74729-EBB6-411E-99B8-EA24E851CB98}"/>
          </ac:spMkLst>
        </pc:spChg>
        <pc:spChg chg="add mod">
          <ac:chgData name="이수현[ 대학원석사과정재학 / 생명공학과 ]" userId="76d68bbf-f36b-47b5-b208-3213fcab8197" providerId="ADAL" clId="{08C0F453-DFAB-44C5-A787-5D4C11E8667F}" dt="2021-11-01T02:31:22.607" v="2621" actId="2711"/>
          <ac:spMkLst>
            <pc:docMk/>
            <pc:sldMk cId="889945205" sldId="1318"/>
            <ac:spMk id="4" creationId="{48192CCF-CEAB-40FE-8731-D722401386D0}"/>
          </ac:spMkLst>
        </pc:spChg>
        <pc:spChg chg="add del mod">
          <ac:chgData name="이수현[ 대학원석사과정재학 / 생명공학과 ]" userId="76d68bbf-f36b-47b5-b208-3213fcab8197" providerId="ADAL" clId="{08C0F453-DFAB-44C5-A787-5D4C11E8667F}" dt="2021-11-01T02:00:16.729" v="2105" actId="478"/>
          <ac:spMkLst>
            <pc:docMk/>
            <pc:sldMk cId="889945205" sldId="1318"/>
            <ac:spMk id="5" creationId="{25510F45-E1DC-4188-93C6-DAAF6D35179C}"/>
          </ac:spMkLst>
        </pc:spChg>
        <pc:spChg chg="add mod ord">
          <ac:chgData name="이수현[ 대학원석사과정재학 / 생명공학과 ]" userId="76d68bbf-f36b-47b5-b208-3213fcab8197" providerId="ADAL" clId="{08C0F453-DFAB-44C5-A787-5D4C11E8667F}" dt="2021-11-01T02:52:44.983" v="2665" actId="207"/>
          <ac:spMkLst>
            <pc:docMk/>
            <pc:sldMk cId="889945205" sldId="1318"/>
            <ac:spMk id="6" creationId="{B5DA435D-43DA-4DBE-9939-B91D172812F3}"/>
          </ac:spMkLst>
        </pc:spChg>
        <pc:spChg chg="add mod">
          <ac:chgData name="이수현[ 대학원석사과정재학 / 생명공학과 ]" userId="76d68bbf-f36b-47b5-b208-3213fcab8197" providerId="ADAL" clId="{08C0F453-DFAB-44C5-A787-5D4C11E8667F}" dt="2021-11-01T02:27:01.434" v="2591" actId="1076"/>
          <ac:spMkLst>
            <pc:docMk/>
            <pc:sldMk cId="889945205" sldId="1318"/>
            <ac:spMk id="7" creationId="{3A171B7E-B2C2-4DF3-A4FA-E35AE84A7592}"/>
          </ac:spMkLst>
        </pc:spChg>
        <pc:spChg chg="add mod">
          <ac:chgData name="이수현[ 대학원석사과정재학 / 생명공학과 ]" userId="76d68bbf-f36b-47b5-b208-3213fcab8197" providerId="ADAL" clId="{08C0F453-DFAB-44C5-A787-5D4C11E8667F}" dt="2021-11-01T02:26:47.070" v="2589" actId="404"/>
          <ac:spMkLst>
            <pc:docMk/>
            <pc:sldMk cId="889945205" sldId="1318"/>
            <ac:spMk id="8" creationId="{02CB26F2-F731-4261-9AEE-742C3E783D34}"/>
          </ac:spMkLst>
        </pc:spChg>
      </pc:sldChg>
      <pc:sldChg chg="addSp delSp modSp new del mod">
        <pc:chgData name="이수현[ 대학원석사과정재학 / 생명공학과 ]" userId="76d68bbf-f36b-47b5-b208-3213fcab8197" providerId="ADAL" clId="{08C0F453-DFAB-44C5-A787-5D4C11E8667F}" dt="2021-11-01T03:18:34.174" v="2950" actId="47"/>
        <pc:sldMkLst>
          <pc:docMk/>
          <pc:sldMk cId="2739909875" sldId="1319"/>
        </pc:sldMkLst>
        <pc:spChg chg="add del mod">
          <ac:chgData name="이수현[ 대학원석사과정재학 / 생명공학과 ]" userId="76d68bbf-f36b-47b5-b208-3213fcab8197" providerId="ADAL" clId="{08C0F453-DFAB-44C5-A787-5D4C11E8667F}" dt="2021-11-01T03:18:32.427" v="2948" actId="21"/>
          <ac:spMkLst>
            <pc:docMk/>
            <pc:sldMk cId="2739909875" sldId="1319"/>
            <ac:spMk id="2" creationId="{00D8D063-9AFB-4FDF-A4FE-FA509FAC6B33}"/>
          </ac:spMkLst>
        </pc:spChg>
        <pc:spChg chg="del">
          <ac:chgData name="이수현[ 대학원석사과정재학 / 생명공학과 ]" userId="76d68bbf-f36b-47b5-b208-3213fcab8197" providerId="ADAL" clId="{08C0F453-DFAB-44C5-A787-5D4C11E8667F}" dt="2021-10-31T22:33:06.409" v="559" actId="478"/>
          <ac:spMkLst>
            <pc:docMk/>
            <pc:sldMk cId="2739909875" sldId="1319"/>
            <ac:spMk id="2" creationId="{3FDBCD89-62A3-4F5C-BD90-CE30BC5DC3E9}"/>
          </ac:spMkLst>
        </pc:spChg>
        <pc:spChg chg="add del mod">
          <ac:chgData name="이수현[ 대학원석사과정재학 / 생명공학과 ]" userId="76d68bbf-f36b-47b5-b208-3213fcab8197" providerId="ADAL" clId="{08C0F453-DFAB-44C5-A787-5D4C11E8667F}" dt="2021-11-01T03:18:32.427" v="2948" actId="21"/>
          <ac:spMkLst>
            <pc:docMk/>
            <pc:sldMk cId="2739909875" sldId="1319"/>
            <ac:spMk id="4" creationId="{A6850F2E-7540-48BA-A465-5F8FC410C125}"/>
          </ac:spMkLst>
        </pc:spChg>
        <pc:picChg chg="add mod">
          <ac:chgData name="이수현[ 대학원석사과정재학 / 생명공학과 ]" userId="76d68bbf-f36b-47b5-b208-3213fcab8197" providerId="ADAL" clId="{08C0F453-DFAB-44C5-A787-5D4C11E8667F}" dt="2021-10-31T22:32:20.347" v="539" actId="1076"/>
          <ac:picMkLst>
            <pc:docMk/>
            <pc:sldMk cId="2739909875" sldId="1319"/>
            <ac:picMk id="3" creationId="{EF729760-6C79-4A5F-A320-EB208A0114C7}"/>
          </ac:picMkLst>
        </pc:picChg>
        <pc:picChg chg="add del mod">
          <ac:chgData name="이수현[ 대학원석사과정재학 / 생명공학과 ]" userId="76d68bbf-f36b-47b5-b208-3213fcab8197" providerId="ADAL" clId="{08C0F453-DFAB-44C5-A787-5D4C11E8667F}" dt="2021-11-01T03:18:32.427" v="2948" actId="21"/>
          <ac:picMkLst>
            <pc:docMk/>
            <pc:sldMk cId="2739909875" sldId="1319"/>
            <ac:picMk id="1026" creationId="{7E004BA9-29D9-4E9F-9D02-73F9FCF03E01}"/>
          </ac:picMkLst>
        </pc:picChg>
        <pc:picChg chg="add del mod">
          <ac:chgData name="이수현[ 대학원석사과정재학 / 생명공학과 ]" userId="76d68bbf-f36b-47b5-b208-3213fcab8197" providerId="ADAL" clId="{08C0F453-DFAB-44C5-A787-5D4C11E8667F}" dt="2021-11-01T03:18:32.427" v="2948" actId="21"/>
          <ac:picMkLst>
            <pc:docMk/>
            <pc:sldMk cId="2739909875" sldId="1319"/>
            <ac:picMk id="1028" creationId="{7F01A942-CF37-4083-8E86-0AB4935E1721}"/>
          </ac:picMkLst>
        </pc:picChg>
      </pc:sldChg>
      <pc:sldChg chg="addSp delSp modSp new mod setBg modAnim modNotesTx">
        <pc:chgData name="이수현[ 대학원석사과정재학 / 생명공학과 ]" userId="76d68bbf-f36b-47b5-b208-3213fcab8197" providerId="ADAL" clId="{08C0F453-DFAB-44C5-A787-5D4C11E8667F}" dt="2021-11-01T03:38:12.823" v="3149" actId="20577"/>
        <pc:sldMkLst>
          <pc:docMk/>
          <pc:sldMk cId="4202335681" sldId="1320"/>
        </pc:sldMkLst>
        <pc:spChg chg="add mod ord">
          <ac:chgData name="이수현[ 대학원석사과정재학 / 생명공학과 ]" userId="76d68bbf-f36b-47b5-b208-3213fcab8197" providerId="ADAL" clId="{08C0F453-DFAB-44C5-A787-5D4C11E8667F}" dt="2021-11-01T01:32:15.647" v="2060" actId="14100"/>
          <ac:spMkLst>
            <pc:docMk/>
            <pc:sldMk cId="4202335681" sldId="1320"/>
            <ac:spMk id="2" creationId="{213A6D8B-6D66-4882-BE62-021BBE7989BA}"/>
          </ac:spMkLst>
        </pc:spChg>
        <pc:spChg chg="del mod ord">
          <ac:chgData name="이수현[ 대학원석사과정재학 / 생명공학과 ]" userId="76d68bbf-f36b-47b5-b208-3213fcab8197" providerId="ADAL" clId="{08C0F453-DFAB-44C5-A787-5D4C11E8667F}" dt="2021-10-31T22:48:10.329" v="1671" actId="478"/>
          <ac:spMkLst>
            <pc:docMk/>
            <pc:sldMk cId="4202335681" sldId="1320"/>
            <ac:spMk id="2" creationId="{A478D4DD-E143-4A4C-B89A-5D4DEA5D7597}"/>
          </ac:spMkLst>
        </pc:spChg>
        <pc:spChg chg="add del mod ord">
          <ac:chgData name="이수현[ 대학원석사과정재학 / 생명공학과 ]" userId="76d68bbf-f36b-47b5-b208-3213fcab8197" providerId="ADAL" clId="{08C0F453-DFAB-44C5-A787-5D4C11E8667F}" dt="2021-11-01T01:31:43.460" v="2051" actId="166"/>
          <ac:spMkLst>
            <pc:docMk/>
            <pc:sldMk cId="4202335681" sldId="1320"/>
            <ac:spMk id="3" creationId="{E45C30C5-4199-482E-85CF-908F604D404B}"/>
          </ac:spMkLst>
        </pc:spChg>
        <pc:spChg chg="add del mod ord">
          <ac:chgData name="이수현[ 대학원석사과정재학 / 생명공학과 ]" userId="76d68bbf-f36b-47b5-b208-3213fcab8197" providerId="ADAL" clId="{08C0F453-DFAB-44C5-A787-5D4C11E8667F}" dt="2021-11-01T01:29:40.018" v="1990" actId="166"/>
          <ac:spMkLst>
            <pc:docMk/>
            <pc:sldMk cId="4202335681" sldId="1320"/>
            <ac:spMk id="4" creationId="{21CE849E-4B5C-469F-AC8C-6EA6CBBA02C5}"/>
          </ac:spMkLst>
        </pc:spChg>
        <pc:spChg chg="add del">
          <ac:chgData name="이수현[ 대학원석사과정재학 / 생명공학과 ]" userId="76d68bbf-f36b-47b5-b208-3213fcab8197" providerId="ADAL" clId="{08C0F453-DFAB-44C5-A787-5D4C11E8667F}" dt="2021-10-31T22:46:02.603" v="1428" actId="26606"/>
          <ac:spMkLst>
            <pc:docMk/>
            <pc:sldMk cId="4202335681" sldId="1320"/>
            <ac:spMk id="10" creationId="{99192C51-B764-4A9B-9587-5EF8B628B8D9}"/>
          </ac:spMkLst>
        </pc:spChg>
        <pc:spChg chg="add del">
          <ac:chgData name="이수현[ 대학원석사과정재학 / 생명공학과 ]" userId="76d68bbf-f36b-47b5-b208-3213fcab8197" providerId="ADAL" clId="{08C0F453-DFAB-44C5-A787-5D4C11E8667F}" dt="2021-10-31T22:46:03.652" v="1430" actId="26606"/>
          <ac:spMkLst>
            <pc:docMk/>
            <pc:sldMk cId="4202335681" sldId="1320"/>
            <ac:spMk id="12" creationId="{3F0B8CEB-8279-4E5E-A0CE-1FC9F71736F2}"/>
          </ac:spMkLst>
        </pc:spChg>
        <pc:spChg chg="add del">
          <ac:chgData name="이수현[ 대학원석사과정재학 / 생명공학과 ]" userId="76d68bbf-f36b-47b5-b208-3213fcab8197" providerId="ADAL" clId="{08C0F453-DFAB-44C5-A787-5D4C11E8667F}" dt="2021-10-31T22:46:03.652" v="1430" actId="26606"/>
          <ac:spMkLst>
            <pc:docMk/>
            <pc:sldMk cId="4202335681" sldId="1320"/>
            <ac:spMk id="13" creationId="{23E547B5-89CF-4EC0-96DE-25771AED0799}"/>
          </ac:spMkLst>
        </pc:spChg>
        <pc:spChg chg="add del">
          <ac:chgData name="이수현[ 대학원석사과정재학 / 생명공학과 ]" userId="76d68bbf-f36b-47b5-b208-3213fcab8197" providerId="ADAL" clId="{08C0F453-DFAB-44C5-A787-5D4C11E8667F}" dt="2021-10-31T22:46:04.680" v="1432" actId="26606"/>
          <ac:spMkLst>
            <pc:docMk/>
            <pc:sldMk cId="4202335681" sldId="1320"/>
            <ac:spMk id="15" creationId="{3CD9DF72-87A3-404E-A828-84CBF11A8303}"/>
          </ac:spMkLst>
        </pc:spChg>
        <pc:spChg chg="add del">
          <ac:chgData name="이수현[ 대학원석사과정재학 / 생명공학과 ]" userId="76d68bbf-f36b-47b5-b208-3213fcab8197" providerId="ADAL" clId="{08C0F453-DFAB-44C5-A787-5D4C11E8667F}" dt="2021-10-31T22:46:05.676" v="1434" actId="26606"/>
          <ac:spMkLst>
            <pc:docMk/>
            <pc:sldMk cId="4202335681" sldId="1320"/>
            <ac:spMk id="18" creationId="{37C89E4B-3C9F-44B9-8B86-D9E3D112D8EC}"/>
          </ac:spMkLst>
        </pc:spChg>
        <pc:spChg chg="add del">
          <ac:chgData name="이수현[ 대학원석사과정재학 / 생명공학과 ]" userId="76d68bbf-f36b-47b5-b208-3213fcab8197" providerId="ADAL" clId="{08C0F453-DFAB-44C5-A787-5D4C11E8667F}" dt="2021-10-31T22:46:07.326" v="1436" actId="26606"/>
          <ac:spMkLst>
            <pc:docMk/>
            <pc:sldMk cId="4202335681" sldId="1320"/>
            <ac:spMk id="21" creationId="{2D2B266D-3625-4584-A5C3-7D3F672CFF30}"/>
          </ac:spMkLst>
        </pc:spChg>
        <pc:spChg chg="add del">
          <ac:chgData name="이수현[ 대학원석사과정재학 / 생명공학과 ]" userId="76d68bbf-f36b-47b5-b208-3213fcab8197" providerId="ADAL" clId="{08C0F453-DFAB-44C5-A787-5D4C11E8667F}" dt="2021-10-31T22:46:07.326" v="1436" actId="26606"/>
          <ac:spMkLst>
            <pc:docMk/>
            <pc:sldMk cId="4202335681" sldId="1320"/>
            <ac:spMk id="22" creationId="{C463B99A-73EE-4FBB-B7C4-F9F9BCC25C65}"/>
          </ac:spMkLst>
        </pc:spChg>
        <pc:spChg chg="add del">
          <ac:chgData name="이수현[ 대학원석사과정재학 / 생명공학과 ]" userId="76d68bbf-f36b-47b5-b208-3213fcab8197" providerId="ADAL" clId="{08C0F453-DFAB-44C5-A787-5D4C11E8667F}" dt="2021-10-31T22:46:07.326" v="1436" actId="26606"/>
          <ac:spMkLst>
            <pc:docMk/>
            <pc:sldMk cId="4202335681" sldId="1320"/>
            <ac:spMk id="23" creationId="{A5D2A5D1-BA0D-47D3-B051-DA7743C46E28}"/>
          </ac:spMkLst>
        </pc:spChg>
        <pc:spChg chg="add del">
          <ac:chgData name="이수현[ 대학원석사과정재학 / 생명공학과 ]" userId="76d68bbf-f36b-47b5-b208-3213fcab8197" providerId="ADAL" clId="{08C0F453-DFAB-44C5-A787-5D4C11E8667F}" dt="2021-10-31T22:46:13.980" v="1438" actId="26606"/>
          <ac:spMkLst>
            <pc:docMk/>
            <pc:sldMk cId="4202335681" sldId="1320"/>
            <ac:spMk id="25" creationId="{99192C51-B764-4A9B-9587-5EF8B628B8D9}"/>
          </ac:spMkLst>
        </pc:spChg>
        <pc:spChg chg="add del">
          <ac:chgData name="이수현[ 대학원석사과정재학 / 생명공학과 ]" userId="76d68bbf-f36b-47b5-b208-3213fcab8197" providerId="ADAL" clId="{08C0F453-DFAB-44C5-A787-5D4C11E8667F}" dt="2021-10-31T22:46:13.980" v="1438" actId="26606"/>
          <ac:spMkLst>
            <pc:docMk/>
            <pc:sldMk cId="4202335681" sldId="1320"/>
            <ac:spMk id="26" creationId="{E45C30C5-4199-482E-85CF-908F604D404B}"/>
          </ac:spMkLst>
        </pc:spChg>
        <pc:spChg chg="add del">
          <ac:chgData name="이수현[ 대학원석사과정재학 / 생명공학과 ]" userId="76d68bbf-f36b-47b5-b208-3213fcab8197" providerId="ADAL" clId="{08C0F453-DFAB-44C5-A787-5D4C11E8667F}" dt="2021-10-31T22:46:13.980" v="1438" actId="26606"/>
          <ac:spMkLst>
            <pc:docMk/>
            <pc:sldMk cId="4202335681" sldId="1320"/>
            <ac:spMk id="27" creationId="{21CE849E-4B5C-469F-AC8C-6EA6CBBA02C5}"/>
          </ac:spMkLst>
        </pc:spChg>
        <pc:picChg chg="add mod ord">
          <ac:chgData name="이수현[ 대학원석사과정재학 / 생명공학과 ]" userId="76d68bbf-f36b-47b5-b208-3213fcab8197" providerId="ADAL" clId="{08C0F453-DFAB-44C5-A787-5D4C11E8667F}" dt="2021-11-01T01:32:03.324" v="2056" actId="14100"/>
          <ac:picMkLst>
            <pc:docMk/>
            <pc:sldMk cId="4202335681" sldId="1320"/>
            <ac:picMk id="5" creationId="{D993EFA8-EA1A-44FD-BDE7-52DBA9495029}"/>
          </ac:picMkLst>
        </pc:picChg>
        <pc:cxnChg chg="add del">
          <ac:chgData name="이수현[ 대학원석사과정재학 / 생명공학과 ]" userId="76d68bbf-f36b-47b5-b208-3213fcab8197" providerId="ADAL" clId="{08C0F453-DFAB-44C5-A787-5D4C11E8667F}" dt="2021-10-31T22:46:05.676" v="1434" actId="26606"/>
          <ac:cxnSpMkLst>
            <pc:docMk/>
            <pc:sldMk cId="4202335681" sldId="1320"/>
            <ac:cxnSpMk id="14" creationId="{D891E407-403B-4764-86C9-33A56D3BCAA3}"/>
          </ac:cxnSpMkLst>
        </pc:cxnChg>
        <pc:cxnChg chg="add del">
          <ac:chgData name="이수현[ 대학원석사과정재학 / 생명공학과 ]" userId="76d68bbf-f36b-47b5-b208-3213fcab8197" providerId="ADAL" clId="{08C0F453-DFAB-44C5-A787-5D4C11E8667F}" dt="2021-10-31T22:46:04.680" v="1432" actId="26606"/>
          <ac:cxnSpMkLst>
            <pc:docMk/>
            <pc:sldMk cId="4202335681" sldId="1320"/>
            <ac:cxnSpMk id="16" creationId="{20E3A342-4D61-4E3F-AF90-1AB42AEB96CC}"/>
          </ac:cxnSpMkLst>
        </pc:cxnChg>
        <pc:cxnChg chg="add del">
          <ac:chgData name="이수현[ 대학원석사과정재학 / 생명공학과 ]" userId="76d68bbf-f36b-47b5-b208-3213fcab8197" providerId="ADAL" clId="{08C0F453-DFAB-44C5-A787-5D4C11E8667F}" dt="2021-10-31T22:46:05.676" v="1434" actId="26606"/>
          <ac:cxnSpMkLst>
            <pc:docMk/>
            <pc:sldMk cId="4202335681" sldId="1320"/>
            <ac:cxnSpMk id="19" creationId="{AA2EAA10-076F-46BD-8F0F-B9A2FB77A85C}"/>
          </ac:cxnSpMkLst>
        </pc:cxnChg>
      </pc:sldChg>
      <pc:sldChg chg="addSp delSp modSp new mod setBg">
        <pc:chgData name="이수현[ 대학원석사과정재학 / 생명공학과 ]" userId="76d68bbf-f36b-47b5-b208-3213fcab8197" providerId="ADAL" clId="{08C0F453-DFAB-44C5-A787-5D4C11E8667F}" dt="2021-11-01T03:08:06.811" v="2721"/>
        <pc:sldMkLst>
          <pc:docMk/>
          <pc:sldMk cId="1094340021" sldId="1321"/>
        </pc:sldMkLst>
        <pc:spChg chg="del">
          <ac:chgData name="이수현[ 대학원석사과정재학 / 생명공학과 ]" userId="76d68bbf-f36b-47b5-b208-3213fcab8197" providerId="ADAL" clId="{08C0F453-DFAB-44C5-A787-5D4C11E8667F}" dt="2021-11-01T02:29:04.910" v="2599" actId="478"/>
          <ac:spMkLst>
            <pc:docMk/>
            <pc:sldMk cId="1094340021" sldId="1321"/>
            <ac:spMk id="3" creationId="{97491737-BA63-4CEC-A47E-F88686A6D402}"/>
          </ac:spMkLst>
        </pc:spChg>
        <pc:spChg chg="add mod">
          <ac:chgData name="이수현[ 대학원석사과정재학 / 생명공학과 ]" userId="76d68bbf-f36b-47b5-b208-3213fcab8197" providerId="ADAL" clId="{08C0F453-DFAB-44C5-A787-5D4C11E8667F}" dt="2021-11-01T02:31:59.153" v="2638" actId="465"/>
          <ac:spMkLst>
            <pc:docMk/>
            <pc:sldMk cId="1094340021" sldId="1321"/>
            <ac:spMk id="4" creationId="{36BFA59C-63B2-4814-BB25-82C04D8878F3}"/>
          </ac:spMkLst>
        </pc:spChg>
      </pc:sldChg>
      <pc:sldChg chg="modSp add mod ord">
        <pc:chgData name="이수현[ 대학원석사과정재학 / 생명공학과 ]" userId="76d68bbf-f36b-47b5-b208-3213fcab8197" providerId="ADAL" clId="{08C0F453-DFAB-44C5-A787-5D4C11E8667F}" dt="2021-11-01T02:43:19.805" v="2661"/>
        <pc:sldMkLst>
          <pc:docMk/>
          <pc:sldMk cId="809470891" sldId="1322"/>
        </pc:sldMkLst>
        <pc:spChg chg="mod">
          <ac:chgData name="이수현[ 대학원석사과정재학 / 생명공학과 ]" userId="76d68bbf-f36b-47b5-b208-3213fcab8197" providerId="ADAL" clId="{08C0F453-DFAB-44C5-A787-5D4C11E8667F}" dt="2021-11-01T02:43:19.805" v="2661"/>
          <ac:spMkLst>
            <pc:docMk/>
            <pc:sldMk cId="809470891" sldId="1322"/>
            <ac:spMk id="4" creationId="{36BFA59C-63B2-4814-BB25-82C04D8878F3}"/>
          </ac:spMkLst>
        </pc:spChg>
      </pc:sldChg>
      <pc:sldChg chg="addSp modSp new mod ord">
        <pc:chgData name="이수현[ 대학원석사과정재학 / 생명공학과 ]" userId="76d68bbf-f36b-47b5-b208-3213fcab8197" providerId="ADAL" clId="{08C0F453-DFAB-44C5-A787-5D4C11E8667F}" dt="2021-11-01T03:37:36.700" v="3147"/>
        <pc:sldMkLst>
          <pc:docMk/>
          <pc:sldMk cId="3469844764" sldId="1323"/>
        </pc:sldMkLst>
        <pc:spChg chg="mod">
          <ac:chgData name="이수현[ 대학원석사과정재학 / 생명공학과 ]" userId="76d68bbf-f36b-47b5-b208-3213fcab8197" providerId="ADAL" clId="{08C0F453-DFAB-44C5-A787-5D4C11E8667F}" dt="2021-11-01T03:12:49.369" v="2849" actId="20577"/>
          <ac:spMkLst>
            <pc:docMk/>
            <pc:sldMk cId="3469844764" sldId="1323"/>
            <ac:spMk id="2" creationId="{911F3390-B7E5-48F4-B974-D3C23268F478}"/>
          </ac:spMkLst>
        </pc:spChg>
        <pc:spChg chg="mod">
          <ac:chgData name="이수현[ 대학원석사과정재학 / 생명공학과 ]" userId="76d68bbf-f36b-47b5-b208-3213fcab8197" providerId="ADAL" clId="{08C0F453-DFAB-44C5-A787-5D4C11E8667F}" dt="2021-11-01T03:37:36.700" v="3147"/>
          <ac:spMkLst>
            <pc:docMk/>
            <pc:sldMk cId="3469844764" sldId="1323"/>
            <ac:spMk id="3" creationId="{81437DFC-0D6C-4F06-A8B1-302C443CDDD5}"/>
          </ac:spMkLst>
        </pc:spChg>
        <pc:spChg chg="add mod">
          <ac:chgData name="이수현[ 대학원석사과정재학 / 생명공학과 ]" userId="76d68bbf-f36b-47b5-b208-3213fcab8197" providerId="ADAL" clId="{08C0F453-DFAB-44C5-A787-5D4C11E8667F}" dt="2021-11-01T03:12:38.658" v="2846" actId="1036"/>
          <ac:spMkLst>
            <pc:docMk/>
            <pc:sldMk cId="3469844764" sldId="1323"/>
            <ac:spMk id="4" creationId="{1BCA1B44-543E-4046-8627-746EE3A2D1A5}"/>
          </ac:spMkLst>
        </pc:spChg>
      </pc:sldChg>
      <pc:sldChg chg="addSp modSp new mod">
        <pc:chgData name="이수현[ 대학원석사과정재학 / 생명공학과 ]" userId="76d68bbf-f36b-47b5-b208-3213fcab8197" providerId="ADAL" clId="{08C0F453-DFAB-44C5-A787-5D4C11E8667F}" dt="2021-11-03T01:47:36.490" v="3313" actId="2711"/>
        <pc:sldMkLst>
          <pc:docMk/>
          <pc:sldMk cId="2548114544" sldId="1324"/>
        </pc:sldMkLst>
        <pc:spChg chg="add mod">
          <ac:chgData name="이수현[ 대학원석사과정재학 / 생명공학과 ]" userId="76d68bbf-f36b-47b5-b208-3213fcab8197" providerId="ADAL" clId="{08C0F453-DFAB-44C5-A787-5D4C11E8667F}" dt="2021-11-03T01:47:36.490" v="3313" actId="2711"/>
          <ac:spMkLst>
            <pc:docMk/>
            <pc:sldMk cId="2548114544" sldId="1324"/>
            <ac:spMk id="2" creationId="{3730985D-6A3E-44BD-A6E0-9E9B3E9BA08F}"/>
          </ac:spMkLst>
        </pc:spChg>
        <pc:spChg chg="add mod">
          <ac:chgData name="이수현[ 대학원석사과정재학 / 생명공학과 ]" userId="76d68bbf-f36b-47b5-b208-3213fcab8197" providerId="ADAL" clId="{08C0F453-DFAB-44C5-A787-5D4C11E8667F}" dt="2021-11-01T03:30:24.459" v="3118" actId="1076"/>
          <ac:spMkLst>
            <pc:docMk/>
            <pc:sldMk cId="2548114544" sldId="1324"/>
            <ac:spMk id="3" creationId="{384903F0-8BA4-4890-A0CC-FF7F623FBEE6}"/>
          </ac:spMkLst>
        </pc:spChg>
        <pc:spChg chg="add mod">
          <ac:chgData name="이수현[ 대학원석사과정재학 / 생명공학과 ]" userId="76d68bbf-f36b-47b5-b208-3213fcab8197" providerId="ADAL" clId="{08C0F453-DFAB-44C5-A787-5D4C11E8667F}" dt="2021-11-01T03:20:08.158" v="2998" actId="20577"/>
          <ac:spMkLst>
            <pc:docMk/>
            <pc:sldMk cId="2548114544" sldId="1324"/>
            <ac:spMk id="6" creationId="{D995FBDC-9074-450F-8446-BA33DE92A460}"/>
          </ac:spMkLst>
        </pc:spChg>
        <pc:spChg chg="add mod">
          <ac:chgData name="이수현[ 대학원석사과정재학 / 생명공학과 ]" userId="76d68bbf-f36b-47b5-b208-3213fcab8197" providerId="ADAL" clId="{08C0F453-DFAB-44C5-A787-5D4C11E8667F}" dt="2021-11-01T03:31:02.108" v="3127" actId="1076"/>
          <ac:spMkLst>
            <pc:docMk/>
            <pc:sldMk cId="2548114544" sldId="1324"/>
            <ac:spMk id="10" creationId="{54EA7446-1953-4036-B3C2-3CA74E0C5E43}"/>
          </ac:spMkLst>
        </pc:spChg>
        <pc:picChg chg="add mod">
          <ac:chgData name="이수현[ 대학원석사과정재학 / 생명공학과 ]" userId="76d68bbf-f36b-47b5-b208-3213fcab8197" providerId="ADAL" clId="{08C0F453-DFAB-44C5-A787-5D4C11E8667F}" dt="2021-11-01T03:30:24.459" v="3118" actId="1076"/>
          <ac:picMkLst>
            <pc:docMk/>
            <pc:sldMk cId="2548114544" sldId="1324"/>
            <ac:picMk id="4" creationId="{5167F8D0-0C6B-4114-8F24-90F9FBB40163}"/>
          </ac:picMkLst>
        </pc:picChg>
        <pc:picChg chg="add mod">
          <ac:chgData name="이수현[ 대학원석사과정재학 / 생명공학과 ]" userId="76d68bbf-f36b-47b5-b208-3213fcab8197" providerId="ADAL" clId="{08C0F453-DFAB-44C5-A787-5D4C11E8667F}" dt="2021-11-01T03:30:24.459" v="3118" actId="1076"/>
          <ac:picMkLst>
            <pc:docMk/>
            <pc:sldMk cId="2548114544" sldId="1324"/>
            <ac:picMk id="5" creationId="{A0A6A291-EC71-421F-BD34-2558D90E136E}"/>
          </ac:picMkLst>
        </pc:picChg>
        <pc:picChg chg="add mod">
          <ac:chgData name="이수현[ 대학원석사과정재학 / 생명공학과 ]" userId="76d68bbf-f36b-47b5-b208-3213fcab8197" providerId="ADAL" clId="{08C0F453-DFAB-44C5-A787-5D4C11E8667F}" dt="2021-11-01T03:20:13.060" v="2999" actId="1076"/>
          <ac:picMkLst>
            <pc:docMk/>
            <pc:sldMk cId="2548114544" sldId="1324"/>
            <ac:picMk id="8" creationId="{99E79116-9BB0-4B56-804E-83E0A9DF440A}"/>
          </ac:picMkLst>
        </pc:picChg>
      </pc:sldChg>
      <pc:sldChg chg="addSp delSp modSp add mod">
        <pc:chgData name="이수현[ 대학원석사과정재학 / 생명공학과 ]" userId="76d68bbf-f36b-47b5-b208-3213fcab8197" providerId="ADAL" clId="{08C0F453-DFAB-44C5-A787-5D4C11E8667F}" dt="2021-11-01T03:46:14.912" v="3239" actId="478"/>
        <pc:sldMkLst>
          <pc:docMk/>
          <pc:sldMk cId="3208856764" sldId="1325"/>
        </pc:sldMkLst>
        <pc:spChg chg="mod">
          <ac:chgData name="이수현[ 대학원석사과정재학 / 생명공학과 ]" userId="76d68bbf-f36b-47b5-b208-3213fcab8197" providerId="ADAL" clId="{08C0F453-DFAB-44C5-A787-5D4C11E8667F}" dt="2021-11-01T03:39:34.862" v="3212"/>
          <ac:spMkLst>
            <pc:docMk/>
            <pc:sldMk cId="3208856764" sldId="1325"/>
            <ac:spMk id="2" creationId="{911F3390-B7E5-48F4-B974-D3C23268F478}"/>
          </ac:spMkLst>
        </pc:spChg>
        <pc:spChg chg="del">
          <ac:chgData name="이수현[ 대학원석사과정재학 / 생명공학과 ]" userId="76d68bbf-f36b-47b5-b208-3213fcab8197" providerId="ADAL" clId="{08C0F453-DFAB-44C5-A787-5D4C11E8667F}" dt="2021-11-01T03:40:00.717" v="3215" actId="478"/>
          <ac:spMkLst>
            <pc:docMk/>
            <pc:sldMk cId="3208856764" sldId="1325"/>
            <ac:spMk id="3" creationId="{81437DFC-0D6C-4F06-A8B1-302C443CDDD5}"/>
          </ac:spMkLst>
        </pc:spChg>
        <pc:spChg chg="add mod">
          <ac:chgData name="이수현[ 대학원석사과정재학 / 생명공학과 ]" userId="76d68bbf-f36b-47b5-b208-3213fcab8197" providerId="ADAL" clId="{08C0F453-DFAB-44C5-A787-5D4C11E8667F}" dt="2021-11-01T03:39:56.181" v="3214"/>
          <ac:spMkLst>
            <pc:docMk/>
            <pc:sldMk cId="3208856764" sldId="1325"/>
            <ac:spMk id="5" creationId="{0CBB1F86-290D-49EF-A248-559231A41E6C}"/>
          </ac:spMkLst>
        </pc:spChg>
        <pc:spChg chg="add mod">
          <ac:chgData name="이수현[ 대학원석사과정재학 / 생명공학과 ]" userId="76d68bbf-f36b-47b5-b208-3213fcab8197" providerId="ADAL" clId="{08C0F453-DFAB-44C5-A787-5D4C11E8667F}" dt="2021-11-01T03:39:56.181" v="3214"/>
          <ac:spMkLst>
            <pc:docMk/>
            <pc:sldMk cId="3208856764" sldId="1325"/>
            <ac:spMk id="6" creationId="{7B2AFBC4-DFDF-48A7-B175-C08E777846CE}"/>
          </ac:spMkLst>
        </pc:spChg>
        <pc:spChg chg="add mod">
          <ac:chgData name="이수현[ 대학원석사과정재학 / 생명공학과 ]" userId="76d68bbf-f36b-47b5-b208-3213fcab8197" providerId="ADAL" clId="{08C0F453-DFAB-44C5-A787-5D4C11E8667F}" dt="2021-11-01T03:39:56.181" v="3214"/>
          <ac:spMkLst>
            <pc:docMk/>
            <pc:sldMk cId="3208856764" sldId="1325"/>
            <ac:spMk id="8" creationId="{9F3D5F30-DD91-4F36-8ABA-006CE570112D}"/>
          </ac:spMkLst>
        </pc:spChg>
        <pc:spChg chg="add mod">
          <ac:chgData name="이수현[ 대학원석사과정재학 / 생명공학과 ]" userId="76d68bbf-f36b-47b5-b208-3213fcab8197" providerId="ADAL" clId="{08C0F453-DFAB-44C5-A787-5D4C11E8667F}" dt="2021-11-01T03:41:57.356" v="3218" actId="1076"/>
          <ac:spMkLst>
            <pc:docMk/>
            <pc:sldMk cId="3208856764" sldId="1325"/>
            <ac:spMk id="9" creationId="{390BCDEB-2216-4DAF-9A7B-E5291B05D589}"/>
          </ac:spMkLst>
        </pc:spChg>
        <pc:spChg chg="add del mod">
          <ac:chgData name="이수현[ 대학원석사과정재학 / 생명공학과 ]" userId="76d68bbf-f36b-47b5-b208-3213fcab8197" providerId="ADAL" clId="{08C0F453-DFAB-44C5-A787-5D4C11E8667F}" dt="2021-11-01T03:40:01.743" v="3216" actId="478"/>
          <ac:spMkLst>
            <pc:docMk/>
            <pc:sldMk cId="3208856764" sldId="1325"/>
            <ac:spMk id="11" creationId="{B98772EA-CE18-484B-9A3E-4363BD9D8498}"/>
          </ac:spMkLst>
        </pc:spChg>
        <pc:spChg chg="add del mod">
          <ac:chgData name="이수현[ 대학원석사과정재학 / 생명공학과 ]" userId="76d68bbf-f36b-47b5-b208-3213fcab8197" providerId="ADAL" clId="{08C0F453-DFAB-44C5-A787-5D4C11E8667F}" dt="2021-11-01T03:43:45.607" v="3222"/>
          <ac:spMkLst>
            <pc:docMk/>
            <pc:sldMk cId="3208856764" sldId="1325"/>
            <ac:spMk id="14" creationId="{BDA1DC5A-31FB-4EC6-A787-6FD76FF5474D}"/>
          </ac:spMkLst>
        </pc:spChg>
        <pc:spChg chg="add del mod">
          <ac:chgData name="이수현[ 대학원석사과정재학 / 생명공학과 ]" userId="76d68bbf-f36b-47b5-b208-3213fcab8197" providerId="ADAL" clId="{08C0F453-DFAB-44C5-A787-5D4C11E8667F}" dt="2021-11-01T03:43:45.607" v="3222"/>
          <ac:spMkLst>
            <pc:docMk/>
            <pc:sldMk cId="3208856764" sldId="1325"/>
            <ac:spMk id="15" creationId="{CA0C5DA3-6C1B-4727-9BD3-568226BA15BC}"/>
          </ac:spMkLst>
        </pc:spChg>
        <pc:spChg chg="add del mod">
          <ac:chgData name="이수현[ 대학원석사과정재학 / 생명공학과 ]" userId="76d68bbf-f36b-47b5-b208-3213fcab8197" providerId="ADAL" clId="{08C0F453-DFAB-44C5-A787-5D4C11E8667F}" dt="2021-11-01T03:43:45.607" v="3222"/>
          <ac:spMkLst>
            <pc:docMk/>
            <pc:sldMk cId="3208856764" sldId="1325"/>
            <ac:spMk id="18" creationId="{6F572BE9-2D46-4B8A-B4B8-51CB1CBFF285}"/>
          </ac:spMkLst>
        </pc:spChg>
        <pc:spChg chg="add del mod">
          <ac:chgData name="이수현[ 대학원석사과정재학 / 생명공학과 ]" userId="76d68bbf-f36b-47b5-b208-3213fcab8197" providerId="ADAL" clId="{08C0F453-DFAB-44C5-A787-5D4C11E8667F}" dt="2021-11-01T03:43:45.607" v="3222"/>
          <ac:spMkLst>
            <pc:docMk/>
            <pc:sldMk cId="3208856764" sldId="1325"/>
            <ac:spMk id="19" creationId="{AE1C7DEF-F3A8-4460-860F-B087449E0B56}"/>
          </ac:spMkLst>
        </pc:spChg>
        <pc:spChg chg="add del mod">
          <ac:chgData name="이수현[ 대학원석사과정재학 / 생명공학과 ]" userId="76d68bbf-f36b-47b5-b208-3213fcab8197" providerId="ADAL" clId="{08C0F453-DFAB-44C5-A787-5D4C11E8667F}" dt="2021-11-01T03:43:45.607" v="3222"/>
          <ac:spMkLst>
            <pc:docMk/>
            <pc:sldMk cId="3208856764" sldId="1325"/>
            <ac:spMk id="20" creationId="{BFC23273-3295-4275-8DEF-11638A8C12FF}"/>
          </ac:spMkLst>
        </pc:spChg>
        <pc:spChg chg="add del mod">
          <ac:chgData name="이수현[ 대학원석사과정재학 / 생명공학과 ]" userId="76d68bbf-f36b-47b5-b208-3213fcab8197" providerId="ADAL" clId="{08C0F453-DFAB-44C5-A787-5D4C11E8667F}" dt="2021-11-01T03:43:45.607" v="3222"/>
          <ac:spMkLst>
            <pc:docMk/>
            <pc:sldMk cId="3208856764" sldId="1325"/>
            <ac:spMk id="35" creationId="{FC6BBD00-4DC7-404F-A817-0868F0C69DB3}"/>
          </ac:spMkLst>
        </pc:spChg>
        <pc:spChg chg="add del mod">
          <ac:chgData name="이수현[ 대학원석사과정재학 / 생명공학과 ]" userId="76d68bbf-f36b-47b5-b208-3213fcab8197" providerId="ADAL" clId="{08C0F453-DFAB-44C5-A787-5D4C11E8667F}" dt="2021-11-01T03:43:45.607" v="3222"/>
          <ac:spMkLst>
            <pc:docMk/>
            <pc:sldMk cId="3208856764" sldId="1325"/>
            <ac:spMk id="36" creationId="{619965B8-5BE3-4536-AD42-C9536FA3C5F2}"/>
          </ac:spMkLst>
        </pc:spChg>
        <pc:spChg chg="add del mod">
          <ac:chgData name="이수현[ 대학원석사과정재학 / 생명공학과 ]" userId="76d68bbf-f36b-47b5-b208-3213fcab8197" providerId="ADAL" clId="{08C0F453-DFAB-44C5-A787-5D4C11E8667F}" dt="2021-11-01T03:43:45.607" v="3222"/>
          <ac:spMkLst>
            <pc:docMk/>
            <pc:sldMk cId="3208856764" sldId="1325"/>
            <ac:spMk id="37" creationId="{9E337290-6714-4CC5-9E43-3E6604357037}"/>
          </ac:spMkLst>
        </pc:spChg>
        <pc:spChg chg="add del mod">
          <ac:chgData name="이수현[ 대학원석사과정재학 / 생명공학과 ]" userId="76d68bbf-f36b-47b5-b208-3213fcab8197" providerId="ADAL" clId="{08C0F453-DFAB-44C5-A787-5D4C11E8667F}" dt="2021-11-01T03:43:45.607" v="3222"/>
          <ac:spMkLst>
            <pc:docMk/>
            <pc:sldMk cId="3208856764" sldId="1325"/>
            <ac:spMk id="38" creationId="{D23FCF25-FCA1-400E-BE27-6D5E23FD3371}"/>
          </ac:spMkLst>
        </pc:spChg>
        <pc:spChg chg="add del mod">
          <ac:chgData name="이수현[ 대학원석사과정재학 / 생명공학과 ]" userId="76d68bbf-f36b-47b5-b208-3213fcab8197" providerId="ADAL" clId="{08C0F453-DFAB-44C5-A787-5D4C11E8667F}" dt="2021-11-01T03:43:45.607" v="3222"/>
          <ac:spMkLst>
            <pc:docMk/>
            <pc:sldMk cId="3208856764" sldId="1325"/>
            <ac:spMk id="39" creationId="{EF22E67A-A733-4C44-87DE-BD2623A2EFB6}"/>
          </ac:spMkLst>
        </pc:spChg>
        <pc:spChg chg="add del mod">
          <ac:chgData name="이수현[ 대학원석사과정재학 / 생명공학과 ]" userId="76d68bbf-f36b-47b5-b208-3213fcab8197" providerId="ADAL" clId="{08C0F453-DFAB-44C5-A787-5D4C11E8667F}" dt="2021-11-01T03:43:45.607" v="3222"/>
          <ac:spMkLst>
            <pc:docMk/>
            <pc:sldMk cId="3208856764" sldId="1325"/>
            <ac:spMk id="40" creationId="{7E70826C-EFAD-44E4-A7F5-71106ABA02E6}"/>
          </ac:spMkLst>
        </pc:spChg>
        <pc:spChg chg="add del mod">
          <ac:chgData name="이수현[ 대학원석사과정재학 / 생명공학과 ]" userId="76d68bbf-f36b-47b5-b208-3213fcab8197" providerId="ADAL" clId="{08C0F453-DFAB-44C5-A787-5D4C11E8667F}" dt="2021-11-01T03:43:45.607" v="3222"/>
          <ac:spMkLst>
            <pc:docMk/>
            <pc:sldMk cId="3208856764" sldId="1325"/>
            <ac:spMk id="41" creationId="{3962CA0C-2AF1-4E8D-9B57-F0DE2222C692}"/>
          </ac:spMkLst>
        </pc:spChg>
        <pc:spChg chg="add del mod">
          <ac:chgData name="이수현[ 대학원석사과정재학 / 생명공학과 ]" userId="76d68bbf-f36b-47b5-b208-3213fcab8197" providerId="ADAL" clId="{08C0F453-DFAB-44C5-A787-5D4C11E8667F}" dt="2021-11-01T03:43:45.607" v="3222"/>
          <ac:spMkLst>
            <pc:docMk/>
            <pc:sldMk cId="3208856764" sldId="1325"/>
            <ac:spMk id="42" creationId="{B3D00CA3-FC8E-4DD6-9588-EAEA1529E068}"/>
          </ac:spMkLst>
        </pc:spChg>
        <pc:graphicFrameChg chg="add del mod">
          <ac:chgData name="이수현[ 대학원석사과정재학 / 생명공학과 ]" userId="76d68bbf-f36b-47b5-b208-3213fcab8197" providerId="ADAL" clId="{08C0F453-DFAB-44C5-A787-5D4C11E8667F}" dt="2021-11-01T03:46:14.912" v="3239" actId="478"/>
          <ac:graphicFrameMkLst>
            <pc:docMk/>
            <pc:sldMk cId="3208856764" sldId="1325"/>
            <ac:graphicFrameMk id="7" creationId="{DC4B778E-65DA-4D91-A10A-D88D1769E02B}"/>
          </ac:graphicFrameMkLst>
        </pc:graphicFrameChg>
        <pc:picChg chg="add del mod">
          <ac:chgData name="이수현[ 대학원석사과정재학 / 생명공학과 ]" userId="76d68bbf-f36b-47b5-b208-3213fcab8197" providerId="ADAL" clId="{08C0F453-DFAB-44C5-A787-5D4C11E8667F}" dt="2021-11-01T03:43:45.607" v="3222"/>
          <ac:picMkLst>
            <pc:docMk/>
            <pc:sldMk cId="3208856764" sldId="1325"/>
            <ac:picMk id="12" creationId="{2CED76BB-995F-470E-846C-982EFB9E46B0}"/>
          </ac:picMkLst>
        </pc:picChg>
        <pc:picChg chg="add del mod">
          <ac:chgData name="이수현[ 대학원석사과정재학 / 생명공학과 ]" userId="76d68bbf-f36b-47b5-b208-3213fcab8197" providerId="ADAL" clId="{08C0F453-DFAB-44C5-A787-5D4C11E8667F}" dt="2021-11-01T03:43:45.607" v="3222"/>
          <ac:picMkLst>
            <pc:docMk/>
            <pc:sldMk cId="3208856764" sldId="1325"/>
            <ac:picMk id="13" creationId="{9785D0F4-F043-4873-AF7E-A0F175CD88A2}"/>
          </ac:picMkLst>
        </pc:picChg>
        <pc:picChg chg="add del mod">
          <ac:chgData name="이수현[ 대학원석사과정재학 / 생명공학과 ]" userId="76d68bbf-f36b-47b5-b208-3213fcab8197" providerId="ADAL" clId="{08C0F453-DFAB-44C5-A787-5D4C11E8667F}" dt="2021-11-01T03:43:45.607" v="3222"/>
          <ac:picMkLst>
            <pc:docMk/>
            <pc:sldMk cId="3208856764" sldId="1325"/>
            <ac:picMk id="21" creationId="{BE6DC315-B161-4E0D-AF42-1AC6847B7100}"/>
          </ac:picMkLst>
        </pc:picChg>
        <pc:picChg chg="add del mod">
          <ac:chgData name="이수현[ 대학원석사과정재학 / 생명공학과 ]" userId="76d68bbf-f36b-47b5-b208-3213fcab8197" providerId="ADAL" clId="{08C0F453-DFAB-44C5-A787-5D4C11E8667F}" dt="2021-11-01T03:43:45.607" v="3222"/>
          <ac:picMkLst>
            <pc:docMk/>
            <pc:sldMk cId="3208856764" sldId="1325"/>
            <ac:picMk id="22" creationId="{64596A86-9267-4BCE-B8B1-531A1F8E92BA}"/>
          </ac:picMkLst>
        </pc:picChg>
        <pc:picChg chg="add del mod">
          <ac:chgData name="이수현[ 대학원석사과정재학 / 생명공학과 ]" userId="76d68bbf-f36b-47b5-b208-3213fcab8197" providerId="ADAL" clId="{08C0F453-DFAB-44C5-A787-5D4C11E8667F}" dt="2021-11-01T03:43:45.607" v="3222"/>
          <ac:picMkLst>
            <pc:docMk/>
            <pc:sldMk cId="3208856764" sldId="1325"/>
            <ac:picMk id="23" creationId="{A328DE09-B3CB-4BF1-8985-84D573790AF3}"/>
          </ac:picMkLst>
        </pc:picChg>
        <pc:picChg chg="add del mod">
          <ac:chgData name="이수현[ 대학원석사과정재학 / 생명공학과 ]" userId="76d68bbf-f36b-47b5-b208-3213fcab8197" providerId="ADAL" clId="{08C0F453-DFAB-44C5-A787-5D4C11E8667F}" dt="2021-11-01T03:43:45.607" v="3222"/>
          <ac:picMkLst>
            <pc:docMk/>
            <pc:sldMk cId="3208856764" sldId="1325"/>
            <ac:picMk id="24" creationId="{747E85AD-F502-4D8C-9725-F88AE2E7BB72}"/>
          </ac:picMkLst>
        </pc:picChg>
        <pc:picChg chg="add del mod">
          <ac:chgData name="이수현[ 대학원석사과정재학 / 생명공학과 ]" userId="76d68bbf-f36b-47b5-b208-3213fcab8197" providerId="ADAL" clId="{08C0F453-DFAB-44C5-A787-5D4C11E8667F}" dt="2021-11-01T03:43:45.607" v="3222"/>
          <ac:picMkLst>
            <pc:docMk/>
            <pc:sldMk cId="3208856764" sldId="1325"/>
            <ac:picMk id="25" creationId="{04D4B20E-EBF8-46F2-88A0-CDE446FD4C7E}"/>
          </ac:picMkLst>
        </pc:picChg>
        <pc:picChg chg="add del mod">
          <ac:chgData name="이수현[ 대학원석사과정재학 / 생명공학과 ]" userId="76d68bbf-f36b-47b5-b208-3213fcab8197" providerId="ADAL" clId="{08C0F453-DFAB-44C5-A787-5D4C11E8667F}" dt="2021-11-01T03:43:45.607" v="3222"/>
          <ac:picMkLst>
            <pc:docMk/>
            <pc:sldMk cId="3208856764" sldId="1325"/>
            <ac:picMk id="26" creationId="{0AA455F6-D7A4-4EEB-9590-E482785A08A9}"/>
          </ac:picMkLst>
        </pc:picChg>
        <pc:picChg chg="add del mod">
          <ac:chgData name="이수현[ 대학원석사과정재학 / 생명공학과 ]" userId="76d68bbf-f36b-47b5-b208-3213fcab8197" providerId="ADAL" clId="{08C0F453-DFAB-44C5-A787-5D4C11E8667F}" dt="2021-11-01T03:43:45.607" v="3222"/>
          <ac:picMkLst>
            <pc:docMk/>
            <pc:sldMk cId="3208856764" sldId="1325"/>
            <ac:picMk id="27" creationId="{4E5D8453-2036-49E2-AE2A-2BF58CBA9EE1}"/>
          </ac:picMkLst>
        </pc:picChg>
        <pc:picChg chg="add del mod">
          <ac:chgData name="이수현[ 대학원석사과정재학 / 생명공학과 ]" userId="76d68bbf-f36b-47b5-b208-3213fcab8197" providerId="ADAL" clId="{08C0F453-DFAB-44C5-A787-5D4C11E8667F}" dt="2021-11-01T03:43:45.607" v="3222"/>
          <ac:picMkLst>
            <pc:docMk/>
            <pc:sldMk cId="3208856764" sldId="1325"/>
            <ac:picMk id="28" creationId="{A8033DF7-7F07-4D21-8FC9-DD29C4D443AF}"/>
          </ac:picMkLst>
        </pc:picChg>
        <pc:picChg chg="add del mod">
          <ac:chgData name="이수현[ 대학원석사과정재학 / 생명공학과 ]" userId="76d68bbf-f36b-47b5-b208-3213fcab8197" providerId="ADAL" clId="{08C0F453-DFAB-44C5-A787-5D4C11E8667F}" dt="2021-11-01T03:43:45.607" v="3222"/>
          <ac:picMkLst>
            <pc:docMk/>
            <pc:sldMk cId="3208856764" sldId="1325"/>
            <ac:picMk id="29" creationId="{5E06E1C7-9909-4217-B590-5AEC0029676A}"/>
          </ac:picMkLst>
        </pc:picChg>
        <pc:picChg chg="add del mod">
          <ac:chgData name="이수현[ 대학원석사과정재학 / 생명공학과 ]" userId="76d68bbf-f36b-47b5-b208-3213fcab8197" providerId="ADAL" clId="{08C0F453-DFAB-44C5-A787-5D4C11E8667F}" dt="2021-11-01T03:43:45.607" v="3222"/>
          <ac:picMkLst>
            <pc:docMk/>
            <pc:sldMk cId="3208856764" sldId="1325"/>
            <ac:picMk id="30" creationId="{646ADB58-5121-4A66-A30B-373CAE6E85E6}"/>
          </ac:picMkLst>
        </pc:picChg>
        <pc:picChg chg="add del mod">
          <ac:chgData name="이수현[ 대학원석사과정재학 / 생명공학과 ]" userId="76d68bbf-f36b-47b5-b208-3213fcab8197" providerId="ADAL" clId="{08C0F453-DFAB-44C5-A787-5D4C11E8667F}" dt="2021-11-01T03:43:45.607" v="3222"/>
          <ac:picMkLst>
            <pc:docMk/>
            <pc:sldMk cId="3208856764" sldId="1325"/>
            <ac:picMk id="31" creationId="{C49F64D8-B344-4774-91D7-00177277FCC1}"/>
          </ac:picMkLst>
        </pc:picChg>
        <pc:picChg chg="add del mod">
          <ac:chgData name="이수현[ 대학원석사과정재학 / 생명공학과 ]" userId="76d68bbf-f36b-47b5-b208-3213fcab8197" providerId="ADAL" clId="{08C0F453-DFAB-44C5-A787-5D4C11E8667F}" dt="2021-11-01T03:43:45.607" v="3222"/>
          <ac:picMkLst>
            <pc:docMk/>
            <pc:sldMk cId="3208856764" sldId="1325"/>
            <ac:picMk id="32" creationId="{ACA6E378-E11B-4C85-96AD-3ABE68365B9B}"/>
          </ac:picMkLst>
        </pc:picChg>
        <pc:picChg chg="add del mod">
          <ac:chgData name="이수현[ 대학원석사과정재학 / 생명공학과 ]" userId="76d68bbf-f36b-47b5-b208-3213fcab8197" providerId="ADAL" clId="{08C0F453-DFAB-44C5-A787-5D4C11E8667F}" dt="2021-11-01T03:43:45.607" v="3222"/>
          <ac:picMkLst>
            <pc:docMk/>
            <pc:sldMk cId="3208856764" sldId="1325"/>
            <ac:picMk id="33" creationId="{62DAC269-4230-417F-AFA7-8E74C3C80318}"/>
          </ac:picMkLst>
        </pc:picChg>
        <pc:picChg chg="add del mod">
          <ac:chgData name="이수현[ 대학원석사과정재학 / 생명공학과 ]" userId="76d68bbf-f36b-47b5-b208-3213fcab8197" providerId="ADAL" clId="{08C0F453-DFAB-44C5-A787-5D4C11E8667F}" dt="2021-11-01T03:43:45.607" v="3222"/>
          <ac:picMkLst>
            <pc:docMk/>
            <pc:sldMk cId="3208856764" sldId="1325"/>
            <ac:picMk id="34" creationId="{595EBE97-BE31-4F82-A275-E66FF6DCB267}"/>
          </ac:picMkLst>
        </pc:picChg>
        <pc:picChg chg="add del mod">
          <ac:chgData name="이수현[ 대학원석사과정재학 / 생명공학과 ]" userId="76d68bbf-f36b-47b5-b208-3213fcab8197" providerId="ADAL" clId="{08C0F453-DFAB-44C5-A787-5D4C11E8667F}" dt="2021-11-01T03:46:14.461" v="3238"/>
          <ac:picMkLst>
            <pc:docMk/>
            <pc:sldMk cId="3208856764" sldId="1325"/>
            <ac:picMk id="45" creationId="{5909996A-B5F8-45D7-BA0A-B940E9BB92A8}"/>
          </ac:picMkLst>
        </pc:picChg>
        <pc:cxnChg chg="add del mod">
          <ac:chgData name="이수현[ 대학원석사과정재학 / 생명공학과 ]" userId="76d68bbf-f36b-47b5-b208-3213fcab8197" providerId="ADAL" clId="{08C0F453-DFAB-44C5-A787-5D4C11E8667F}" dt="2021-11-01T03:43:45.607" v="3222"/>
          <ac:cxnSpMkLst>
            <pc:docMk/>
            <pc:sldMk cId="3208856764" sldId="1325"/>
            <ac:cxnSpMk id="16" creationId="{45A4E202-AE59-4D8E-9BBE-9F7589919645}"/>
          </ac:cxnSpMkLst>
        </pc:cxnChg>
        <pc:cxnChg chg="add del mod">
          <ac:chgData name="이수현[ 대학원석사과정재학 / 생명공학과 ]" userId="76d68bbf-f36b-47b5-b208-3213fcab8197" providerId="ADAL" clId="{08C0F453-DFAB-44C5-A787-5D4C11E8667F}" dt="2021-11-01T03:43:45.607" v="3222"/>
          <ac:cxnSpMkLst>
            <pc:docMk/>
            <pc:sldMk cId="3208856764" sldId="1325"/>
            <ac:cxnSpMk id="17" creationId="{45362EE5-2624-4D71-B53E-9513679B3182}"/>
          </ac:cxnSpMkLst>
        </pc:cxnChg>
      </pc:sldChg>
      <pc:sldChg chg="addSp delSp modSp del mod">
        <pc:chgData name="이수현[ 대학원석사과정재학 / 생명공학과 ]" userId="76d68bbf-f36b-47b5-b208-3213fcab8197" providerId="ADAL" clId="{08C0F453-DFAB-44C5-A787-5D4C11E8667F}" dt="2021-11-03T04:32:12.300" v="4337" actId="2696"/>
        <pc:sldMkLst>
          <pc:docMk/>
          <pc:sldMk cId="2137777523" sldId="1330"/>
        </pc:sldMkLst>
        <pc:spChg chg="mod">
          <ac:chgData name="이수현[ 대학원석사과정재학 / 생명공학과 ]" userId="76d68bbf-f36b-47b5-b208-3213fcab8197" providerId="ADAL" clId="{08C0F453-DFAB-44C5-A787-5D4C11E8667F}" dt="2021-11-03T04:02:17.537" v="3425"/>
          <ac:spMkLst>
            <pc:docMk/>
            <pc:sldMk cId="2137777523" sldId="1330"/>
            <ac:spMk id="2" creationId="{911F3390-B7E5-48F4-B974-D3C23268F478}"/>
          </ac:spMkLst>
        </pc:spChg>
        <pc:spChg chg="mod">
          <ac:chgData name="이수현[ 대학원석사과정재학 / 생명공학과 ]" userId="76d68bbf-f36b-47b5-b208-3213fcab8197" providerId="ADAL" clId="{08C0F453-DFAB-44C5-A787-5D4C11E8667F}" dt="2021-11-03T04:19:36.810" v="3695" actId="20577"/>
          <ac:spMkLst>
            <pc:docMk/>
            <pc:sldMk cId="2137777523" sldId="1330"/>
            <ac:spMk id="14" creationId="{A93BE2DA-1D7B-41F3-B551-F318D605D386}"/>
          </ac:spMkLst>
        </pc:spChg>
        <pc:spChg chg="mod">
          <ac:chgData name="이수현[ 대학원석사과정재학 / 생명공학과 ]" userId="76d68bbf-f36b-47b5-b208-3213fcab8197" providerId="ADAL" clId="{08C0F453-DFAB-44C5-A787-5D4C11E8667F}" dt="2021-11-03T04:10:53.220" v="3641" actId="6549"/>
          <ac:spMkLst>
            <pc:docMk/>
            <pc:sldMk cId="2137777523" sldId="1330"/>
            <ac:spMk id="15" creationId="{8D7C9DAB-7157-4951-B9E2-EC62C53ED1E8}"/>
          </ac:spMkLst>
        </pc:spChg>
        <pc:spChg chg="add del mod">
          <ac:chgData name="이수현[ 대학원석사과정재학 / 생명공학과 ]" userId="76d68bbf-f36b-47b5-b208-3213fcab8197" providerId="ADAL" clId="{08C0F453-DFAB-44C5-A787-5D4C11E8667F}" dt="2021-11-03T04:22:45.816" v="3804" actId="478"/>
          <ac:spMkLst>
            <pc:docMk/>
            <pc:sldMk cId="2137777523" sldId="1330"/>
            <ac:spMk id="17" creationId="{7CEB1F80-E077-412E-857F-0A3D53C881A3}"/>
          </ac:spMkLst>
        </pc:spChg>
        <pc:spChg chg="add del mod">
          <ac:chgData name="이수현[ 대학원석사과정재학 / 생명공학과 ]" userId="76d68bbf-f36b-47b5-b208-3213fcab8197" providerId="ADAL" clId="{08C0F453-DFAB-44C5-A787-5D4C11E8667F}" dt="2021-11-03T04:25:13.215" v="3944" actId="21"/>
          <ac:spMkLst>
            <pc:docMk/>
            <pc:sldMk cId="2137777523" sldId="1330"/>
            <ac:spMk id="21" creationId="{AA50B854-D27A-45BB-B72D-3A18D2DF9287}"/>
          </ac:spMkLst>
        </pc:spChg>
        <pc:spChg chg="add del mod">
          <ac:chgData name="이수현[ 대학원석사과정재학 / 생명공학과 ]" userId="76d68bbf-f36b-47b5-b208-3213fcab8197" providerId="ADAL" clId="{08C0F453-DFAB-44C5-A787-5D4C11E8667F}" dt="2021-11-03T04:16:14.670" v="3690" actId="478"/>
          <ac:spMkLst>
            <pc:docMk/>
            <pc:sldMk cId="2137777523" sldId="1330"/>
            <ac:spMk id="30" creationId="{164C8E1F-11B2-446C-9DCE-B579C890C490}"/>
          </ac:spMkLst>
        </pc:spChg>
        <pc:grpChg chg="del">
          <ac:chgData name="이수현[ 대학원석사과정재학 / 생명공학과 ]" userId="76d68bbf-f36b-47b5-b208-3213fcab8197" providerId="ADAL" clId="{08C0F453-DFAB-44C5-A787-5D4C11E8667F}" dt="2021-11-03T04:03:19.941" v="3536" actId="478"/>
          <ac:grpSpMkLst>
            <pc:docMk/>
            <pc:sldMk cId="2137777523" sldId="1330"/>
            <ac:grpSpMk id="7" creationId="{CFF4538A-D2FE-42F0-B876-E081F85BD080}"/>
          </ac:grpSpMkLst>
        </pc:grpChg>
        <pc:grpChg chg="add del mod">
          <ac:chgData name="이수현[ 대학원석사과정재학 / 생명공학과 ]" userId="76d68bbf-f36b-47b5-b208-3213fcab8197" providerId="ADAL" clId="{08C0F453-DFAB-44C5-A787-5D4C11E8667F}" dt="2021-11-03T04:16:11.361" v="3688" actId="478"/>
          <ac:grpSpMkLst>
            <pc:docMk/>
            <pc:sldMk cId="2137777523" sldId="1330"/>
            <ac:grpSpMk id="11" creationId="{5DCA4ABA-6BC6-4A73-85CB-0DEF072A997B}"/>
          </ac:grpSpMkLst>
        </pc:grpChg>
        <pc:grpChg chg="del">
          <ac:chgData name="이수현[ 대학원석사과정재학 / 생명공학과 ]" userId="76d68bbf-f36b-47b5-b208-3213fcab8197" providerId="ADAL" clId="{08C0F453-DFAB-44C5-A787-5D4C11E8667F}" dt="2021-11-03T04:03:19.941" v="3536" actId="478"/>
          <ac:grpSpMkLst>
            <pc:docMk/>
            <pc:sldMk cId="2137777523" sldId="1330"/>
            <ac:grpSpMk id="105" creationId="{662689A9-FC63-4F38-AE29-3F852453FBCE}"/>
          </ac:grpSpMkLst>
        </pc:grpChg>
        <pc:grpChg chg="del">
          <ac:chgData name="이수현[ 대학원석사과정재학 / 생명공학과 ]" userId="76d68bbf-f36b-47b5-b208-3213fcab8197" providerId="ADAL" clId="{08C0F453-DFAB-44C5-A787-5D4C11E8667F}" dt="2021-11-03T04:03:19.941" v="3536" actId="478"/>
          <ac:grpSpMkLst>
            <pc:docMk/>
            <pc:sldMk cId="2137777523" sldId="1330"/>
            <ac:grpSpMk id="106" creationId="{85937915-E131-46E5-A3D4-604505286723}"/>
          </ac:grpSpMkLst>
        </pc:grpChg>
        <pc:grpChg chg="del">
          <ac:chgData name="이수현[ 대학원석사과정재학 / 생명공학과 ]" userId="76d68bbf-f36b-47b5-b208-3213fcab8197" providerId="ADAL" clId="{08C0F453-DFAB-44C5-A787-5D4C11E8667F}" dt="2021-11-03T04:03:19.941" v="3536" actId="478"/>
          <ac:grpSpMkLst>
            <pc:docMk/>
            <pc:sldMk cId="2137777523" sldId="1330"/>
            <ac:grpSpMk id="107" creationId="{71BA32DB-739D-45F4-BC7B-6C437EAF314F}"/>
          </ac:grpSpMkLst>
        </pc:grpChg>
        <pc:picChg chg="add mod ord modCrop">
          <ac:chgData name="이수현[ 대학원석사과정재학 / 생명공학과 ]" userId="76d68bbf-f36b-47b5-b208-3213fcab8197" providerId="ADAL" clId="{08C0F453-DFAB-44C5-A787-5D4C11E8667F}" dt="2021-11-03T04:15:54.952" v="3680" actId="164"/>
          <ac:picMkLst>
            <pc:docMk/>
            <pc:sldMk cId="2137777523" sldId="1330"/>
            <ac:picMk id="5" creationId="{4BBCD1C5-FAE3-4D26-B95E-C58EB95245CE}"/>
          </ac:picMkLst>
        </pc:picChg>
        <pc:picChg chg="add mod">
          <ac:chgData name="이수현[ 대학원석사과정재학 / 생명공학과 ]" userId="76d68bbf-f36b-47b5-b208-3213fcab8197" providerId="ADAL" clId="{08C0F453-DFAB-44C5-A787-5D4C11E8667F}" dt="2021-11-03T04:15:54.952" v="3680" actId="164"/>
          <ac:picMkLst>
            <pc:docMk/>
            <pc:sldMk cId="2137777523" sldId="1330"/>
            <ac:picMk id="8" creationId="{C366C62C-EA1F-4FB8-BA25-C3C385C4CAE9}"/>
          </ac:picMkLst>
        </pc:picChg>
        <pc:picChg chg="add del mod">
          <ac:chgData name="이수현[ 대학원석사과정재학 / 생명공학과 ]" userId="76d68bbf-f36b-47b5-b208-3213fcab8197" providerId="ADAL" clId="{08C0F453-DFAB-44C5-A787-5D4C11E8667F}" dt="2021-11-03T04:15:12.140" v="3667" actId="478"/>
          <ac:picMkLst>
            <pc:docMk/>
            <pc:sldMk cId="2137777523" sldId="1330"/>
            <ac:picMk id="10" creationId="{55602695-4034-40CF-84B2-14ABCBCBD371}"/>
          </ac:picMkLst>
        </pc:picChg>
        <pc:picChg chg="add del">
          <ac:chgData name="이수현[ 대학원석사과정재학 / 생명공학과 ]" userId="76d68bbf-f36b-47b5-b208-3213fcab8197" providerId="ADAL" clId="{08C0F453-DFAB-44C5-A787-5D4C11E8667F}" dt="2021-11-03T04:16:00.480" v="3683" actId="478"/>
          <ac:picMkLst>
            <pc:docMk/>
            <pc:sldMk cId="2137777523" sldId="1330"/>
            <ac:picMk id="13" creationId="{8F84EF04-BE6F-43A7-85D1-6F92EA0FFB78}"/>
          </ac:picMkLst>
        </pc:picChg>
        <pc:picChg chg="add mod">
          <ac:chgData name="이수현[ 대학원석사과정재학 / 생명공학과 ]" userId="76d68bbf-f36b-47b5-b208-3213fcab8197" providerId="ADAL" clId="{08C0F453-DFAB-44C5-A787-5D4C11E8667F}" dt="2021-11-03T04:22:29.406" v="3800" actId="1076"/>
          <ac:picMkLst>
            <pc:docMk/>
            <pc:sldMk cId="2137777523" sldId="1330"/>
            <ac:picMk id="16" creationId="{458794EC-9974-463F-B71D-230E284AEF00}"/>
          </ac:picMkLst>
        </pc:picChg>
        <pc:picChg chg="add del mod modCrop">
          <ac:chgData name="이수현[ 대학원석사과정재학 / 생명공학과 ]" userId="76d68bbf-f36b-47b5-b208-3213fcab8197" providerId="ADAL" clId="{08C0F453-DFAB-44C5-A787-5D4C11E8667F}" dt="2021-11-03T04:22:20.816" v="3797" actId="478"/>
          <ac:picMkLst>
            <pc:docMk/>
            <pc:sldMk cId="2137777523" sldId="1330"/>
            <ac:picMk id="19" creationId="{7E00C662-D904-4151-AD56-B2A57A3B774F}"/>
          </ac:picMkLst>
        </pc:picChg>
        <pc:picChg chg="add mod">
          <ac:chgData name="이수현[ 대학원석사과정재학 / 생명공학과 ]" userId="76d68bbf-f36b-47b5-b208-3213fcab8197" providerId="ADAL" clId="{08C0F453-DFAB-44C5-A787-5D4C11E8667F}" dt="2021-11-03T04:22:29.406" v="3800" actId="1076"/>
          <ac:picMkLst>
            <pc:docMk/>
            <pc:sldMk cId="2137777523" sldId="1330"/>
            <ac:picMk id="20" creationId="{99DEEE11-C205-4102-A514-2930583E7E96}"/>
          </ac:picMkLst>
        </pc:picChg>
        <pc:picChg chg="add mod modCrop">
          <ac:chgData name="이수현[ 대학원석사과정재학 / 생명공학과 ]" userId="76d68bbf-f36b-47b5-b208-3213fcab8197" providerId="ADAL" clId="{08C0F453-DFAB-44C5-A787-5D4C11E8667F}" dt="2021-11-03T04:15:54.952" v="3680" actId="164"/>
          <ac:picMkLst>
            <pc:docMk/>
            <pc:sldMk cId="2137777523" sldId="1330"/>
            <ac:picMk id="38" creationId="{A1CE3A43-288D-44AB-978C-49DC18D0CFCD}"/>
          </ac:picMkLst>
        </pc:picChg>
        <pc:picChg chg="add del mod modCrop">
          <ac:chgData name="이수현[ 대학원석사과정재학 / 생명공학과 ]" userId="76d68bbf-f36b-47b5-b208-3213fcab8197" providerId="ADAL" clId="{08C0F453-DFAB-44C5-A787-5D4C11E8667F}" dt="2021-11-03T04:22:19.832" v="3795" actId="478"/>
          <ac:picMkLst>
            <pc:docMk/>
            <pc:sldMk cId="2137777523" sldId="1330"/>
            <ac:picMk id="46" creationId="{58753A08-9F99-46B3-8508-65B98B9401A5}"/>
          </ac:picMkLst>
        </pc:picChg>
        <pc:picChg chg="add del mod modCrop">
          <ac:chgData name="이수현[ 대학원석사과정재학 / 생명공학과 ]" userId="76d68bbf-f36b-47b5-b208-3213fcab8197" providerId="ADAL" clId="{08C0F453-DFAB-44C5-A787-5D4C11E8667F}" dt="2021-11-03T04:22:20.508" v="3796" actId="478"/>
          <ac:picMkLst>
            <pc:docMk/>
            <pc:sldMk cId="2137777523" sldId="1330"/>
            <ac:picMk id="47" creationId="{4E6EE399-2DC7-46B9-9400-1D90CE2E3827}"/>
          </ac:picMkLst>
        </pc:picChg>
        <pc:picChg chg="add del mod">
          <ac:chgData name="이수현[ 대학원석사과정재학 / 생명공학과 ]" userId="76d68bbf-f36b-47b5-b208-3213fcab8197" providerId="ADAL" clId="{08C0F453-DFAB-44C5-A787-5D4C11E8667F}" dt="2021-11-03T04:10:06.803" v="3546" actId="478"/>
          <ac:picMkLst>
            <pc:docMk/>
            <pc:sldMk cId="2137777523" sldId="1330"/>
            <ac:picMk id="1026" creationId="{6067ADCD-254F-464A-895F-D919885C13E3}"/>
          </ac:picMkLst>
        </pc:picChg>
      </pc:sldChg>
      <pc:sldChg chg="modSp mod">
        <pc:chgData name="이수현[ 대학원석사과정재학 / 생명공학과 ]" userId="76d68bbf-f36b-47b5-b208-3213fcab8197" providerId="ADAL" clId="{08C0F453-DFAB-44C5-A787-5D4C11E8667F}" dt="2021-11-03T01:46:20.118" v="3248" actId="1038"/>
        <pc:sldMkLst>
          <pc:docMk/>
          <pc:sldMk cId="3902247999" sldId="1333"/>
        </pc:sldMkLst>
        <pc:spChg chg="mod">
          <ac:chgData name="이수현[ 대학원석사과정재학 / 생명공학과 ]" userId="76d68bbf-f36b-47b5-b208-3213fcab8197" providerId="ADAL" clId="{08C0F453-DFAB-44C5-A787-5D4C11E8667F}" dt="2021-11-03T01:44:04.391" v="3240" actId="1076"/>
          <ac:spMkLst>
            <pc:docMk/>
            <pc:sldMk cId="3902247999" sldId="1333"/>
            <ac:spMk id="3" creationId="{CFA059CE-8C84-4830-8B70-E5867D851508}"/>
          </ac:spMkLst>
        </pc:spChg>
        <pc:spChg chg="mod">
          <ac:chgData name="이수현[ 대학원석사과정재학 / 생명공학과 ]" userId="76d68bbf-f36b-47b5-b208-3213fcab8197" providerId="ADAL" clId="{08C0F453-DFAB-44C5-A787-5D4C11E8667F}" dt="2021-11-03T01:44:04.391" v="3240" actId="1076"/>
          <ac:spMkLst>
            <pc:docMk/>
            <pc:sldMk cId="3902247999" sldId="1333"/>
            <ac:spMk id="7" creationId="{8595DDF3-49C8-4F03-86CD-C4BD9B2B1BC3}"/>
          </ac:spMkLst>
        </pc:spChg>
        <pc:spChg chg="mod">
          <ac:chgData name="이수현[ 대학원석사과정재학 / 생명공학과 ]" userId="76d68bbf-f36b-47b5-b208-3213fcab8197" providerId="ADAL" clId="{08C0F453-DFAB-44C5-A787-5D4C11E8667F}" dt="2021-11-03T01:44:04.391" v="3240" actId="1076"/>
          <ac:spMkLst>
            <pc:docMk/>
            <pc:sldMk cId="3902247999" sldId="1333"/>
            <ac:spMk id="9" creationId="{2FF53EA6-14AA-4D01-B794-278FDD7320E8}"/>
          </ac:spMkLst>
        </pc:spChg>
        <pc:spChg chg="mod">
          <ac:chgData name="이수현[ 대학원석사과정재학 / 생명공학과 ]" userId="76d68bbf-f36b-47b5-b208-3213fcab8197" providerId="ADAL" clId="{08C0F453-DFAB-44C5-A787-5D4C11E8667F}" dt="2021-11-03T01:44:04.391" v="3240" actId="1076"/>
          <ac:spMkLst>
            <pc:docMk/>
            <pc:sldMk cId="3902247999" sldId="1333"/>
            <ac:spMk id="13" creationId="{6DF41E5A-1ED7-48D9-8C07-B86CB7AA6D64}"/>
          </ac:spMkLst>
        </pc:spChg>
        <pc:spChg chg="mod">
          <ac:chgData name="이수현[ 대학원석사과정재학 / 생명공학과 ]" userId="76d68bbf-f36b-47b5-b208-3213fcab8197" providerId="ADAL" clId="{08C0F453-DFAB-44C5-A787-5D4C11E8667F}" dt="2021-11-03T01:44:04.391" v="3240" actId="1076"/>
          <ac:spMkLst>
            <pc:docMk/>
            <pc:sldMk cId="3902247999" sldId="1333"/>
            <ac:spMk id="14" creationId="{32CBF4BE-C6DC-42B4-B9AE-4CAE822417B2}"/>
          </ac:spMkLst>
        </pc:spChg>
        <pc:spChg chg="mod">
          <ac:chgData name="이수현[ 대학원석사과정재학 / 생명공학과 ]" userId="76d68bbf-f36b-47b5-b208-3213fcab8197" providerId="ADAL" clId="{08C0F453-DFAB-44C5-A787-5D4C11E8667F}" dt="2021-11-03T01:44:04.391" v="3240" actId="1076"/>
          <ac:spMkLst>
            <pc:docMk/>
            <pc:sldMk cId="3902247999" sldId="1333"/>
            <ac:spMk id="15" creationId="{1935F0C8-410F-43ED-B46C-B4E6BD58BF04}"/>
          </ac:spMkLst>
        </pc:spChg>
        <pc:spChg chg="mod">
          <ac:chgData name="이수현[ 대학원석사과정재학 / 생명공학과 ]" userId="76d68bbf-f36b-47b5-b208-3213fcab8197" providerId="ADAL" clId="{08C0F453-DFAB-44C5-A787-5D4C11E8667F}" dt="2021-11-03T01:44:04.391" v="3240" actId="1076"/>
          <ac:spMkLst>
            <pc:docMk/>
            <pc:sldMk cId="3902247999" sldId="1333"/>
            <ac:spMk id="16" creationId="{AE5C0DD4-41D3-4C29-8ED0-D4021CBBE017}"/>
          </ac:spMkLst>
        </pc:spChg>
        <pc:spChg chg="mod">
          <ac:chgData name="이수현[ 대학원석사과정재학 / 생명공학과 ]" userId="76d68bbf-f36b-47b5-b208-3213fcab8197" providerId="ADAL" clId="{08C0F453-DFAB-44C5-A787-5D4C11E8667F}" dt="2021-11-03T01:44:04.391" v="3240" actId="1076"/>
          <ac:spMkLst>
            <pc:docMk/>
            <pc:sldMk cId="3902247999" sldId="1333"/>
            <ac:spMk id="17" creationId="{D6A685CE-02B9-4B99-AF08-654045E5D87E}"/>
          </ac:spMkLst>
        </pc:spChg>
        <pc:spChg chg="mod">
          <ac:chgData name="이수현[ 대학원석사과정재학 / 생명공학과 ]" userId="76d68bbf-f36b-47b5-b208-3213fcab8197" providerId="ADAL" clId="{08C0F453-DFAB-44C5-A787-5D4C11E8667F}" dt="2021-11-03T01:44:04.391" v="3240" actId="1076"/>
          <ac:spMkLst>
            <pc:docMk/>
            <pc:sldMk cId="3902247999" sldId="1333"/>
            <ac:spMk id="20" creationId="{EC7F5D0C-E663-4587-8ACE-41AA538A954E}"/>
          </ac:spMkLst>
        </pc:spChg>
        <pc:cxnChg chg="mod">
          <ac:chgData name="이수현[ 대학원석사과정재학 / 생명공학과 ]" userId="76d68bbf-f36b-47b5-b208-3213fcab8197" providerId="ADAL" clId="{08C0F453-DFAB-44C5-A787-5D4C11E8667F}" dt="2021-11-03T01:46:20.118" v="3248" actId="1038"/>
          <ac:cxnSpMkLst>
            <pc:docMk/>
            <pc:sldMk cId="3902247999" sldId="1333"/>
            <ac:cxnSpMk id="8" creationId="{3CB9F17D-A6F5-4611-B1E7-BB99B42E4C36}"/>
          </ac:cxnSpMkLst>
        </pc:cxnChg>
        <pc:cxnChg chg="mod">
          <ac:chgData name="이수현[ 대학원석사과정재학 / 생명공학과 ]" userId="76d68bbf-f36b-47b5-b208-3213fcab8197" providerId="ADAL" clId="{08C0F453-DFAB-44C5-A787-5D4C11E8667F}" dt="2021-11-03T01:44:04.391" v="3240" actId="1076"/>
          <ac:cxnSpMkLst>
            <pc:docMk/>
            <pc:sldMk cId="3902247999" sldId="1333"/>
            <ac:cxnSpMk id="18" creationId="{8BA5209C-4997-4357-8C5B-6C1409551ED6}"/>
          </ac:cxnSpMkLst>
        </pc:cxnChg>
      </pc:sldChg>
      <pc:sldChg chg="modSp mod">
        <pc:chgData name="이수현[ 대학원석사과정재학 / 생명공학과 ]" userId="76d68bbf-f36b-47b5-b208-3213fcab8197" providerId="ADAL" clId="{08C0F453-DFAB-44C5-A787-5D4C11E8667F}" dt="2021-11-03T01:47:09.929" v="3309" actId="2711"/>
        <pc:sldMkLst>
          <pc:docMk/>
          <pc:sldMk cId="1607527567" sldId="1335"/>
        </pc:sldMkLst>
        <pc:spChg chg="mod">
          <ac:chgData name="이수현[ 대학원석사과정재학 / 생명공학과 ]" userId="76d68bbf-f36b-47b5-b208-3213fcab8197" providerId="ADAL" clId="{08C0F453-DFAB-44C5-A787-5D4C11E8667F}" dt="2021-11-03T01:47:09.929" v="3309" actId="2711"/>
          <ac:spMkLst>
            <pc:docMk/>
            <pc:sldMk cId="1607527567" sldId="1335"/>
            <ac:spMk id="2" creationId="{C4A2B664-A25B-4F8D-95B4-1AF8E6E74E5E}"/>
          </ac:spMkLst>
        </pc:spChg>
      </pc:sldChg>
      <pc:sldChg chg="modSp mod">
        <pc:chgData name="이수현[ 대학원석사과정재학 / 생명공학과 ]" userId="76d68bbf-f36b-47b5-b208-3213fcab8197" providerId="ADAL" clId="{08C0F453-DFAB-44C5-A787-5D4C11E8667F}" dt="2021-11-03T01:47:16.619" v="3310" actId="2711"/>
        <pc:sldMkLst>
          <pc:docMk/>
          <pc:sldMk cId="2242936155" sldId="1338"/>
        </pc:sldMkLst>
        <pc:spChg chg="mod">
          <ac:chgData name="이수현[ 대학원석사과정재학 / 생명공학과 ]" userId="76d68bbf-f36b-47b5-b208-3213fcab8197" providerId="ADAL" clId="{08C0F453-DFAB-44C5-A787-5D4C11E8667F}" dt="2021-11-03T01:47:16.619" v="3310" actId="2711"/>
          <ac:spMkLst>
            <pc:docMk/>
            <pc:sldMk cId="2242936155" sldId="1338"/>
            <ac:spMk id="2" creationId="{C4A2B664-A25B-4F8D-95B4-1AF8E6E74E5E}"/>
          </ac:spMkLst>
        </pc:spChg>
      </pc:sldChg>
      <pc:sldChg chg="modSp mod">
        <pc:chgData name="이수현[ 대학원석사과정재학 / 생명공학과 ]" userId="76d68bbf-f36b-47b5-b208-3213fcab8197" providerId="ADAL" clId="{08C0F453-DFAB-44C5-A787-5D4C11E8667F}" dt="2021-11-03T03:57:52.508" v="3316" actId="113"/>
        <pc:sldMkLst>
          <pc:docMk/>
          <pc:sldMk cId="1345939532" sldId="1339"/>
        </pc:sldMkLst>
        <pc:spChg chg="mod">
          <ac:chgData name="이수현[ 대학원석사과정재학 / 생명공학과 ]" userId="76d68bbf-f36b-47b5-b208-3213fcab8197" providerId="ADAL" clId="{08C0F453-DFAB-44C5-A787-5D4C11E8667F}" dt="2021-11-03T03:57:52.508" v="3316" actId="113"/>
          <ac:spMkLst>
            <pc:docMk/>
            <pc:sldMk cId="1345939532" sldId="1339"/>
            <ac:spMk id="37" creationId="{8F651555-9E15-4E9C-A75F-580C4FCB3CBA}"/>
          </ac:spMkLst>
        </pc:spChg>
        <pc:spChg chg="mod">
          <ac:chgData name="이수현[ 대학원석사과정재학 / 생명공학과 ]" userId="76d68bbf-f36b-47b5-b208-3213fcab8197" providerId="ADAL" clId="{08C0F453-DFAB-44C5-A787-5D4C11E8667F}" dt="2021-11-03T03:57:49.113" v="3315" actId="113"/>
          <ac:spMkLst>
            <pc:docMk/>
            <pc:sldMk cId="1345939532" sldId="1339"/>
            <ac:spMk id="38" creationId="{18587A21-3CC3-4363-A601-8C4F5A01BA62}"/>
          </ac:spMkLst>
        </pc:spChg>
      </pc:sldChg>
      <pc:sldChg chg="addSp delSp modSp new del mod">
        <pc:chgData name="이수현[ 대학원석사과정재학 / 생명공학과 ]" userId="76d68bbf-f36b-47b5-b208-3213fcab8197" providerId="ADAL" clId="{08C0F453-DFAB-44C5-A787-5D4C11E8667F}" dt="2021-11-03T04:32:37.361" v="4350" actId="47"/>
        <pc:sldMkLst>
          <pc:docMk/>
          <pc:sldMk cId="2502020781" sldId="1340"/>
        </pc:sldMkLst>
        <pc:spChg chg="mod">
          <ac:chgData name="이수현[ 대학원석사과정재학 / 생명공학과 ]" userId="76d68bbf-f36b-47b5-b208-3213fcab8197" providerId="ADAL" clId="{08C0F453-DFAB-44C5-A787-5D4C11E8667F}" dt="2021-11-03T01:46:54.147" v="3308"/>
          <ac:spMkLst>
            <pc:docMk/>
            <pc:sldMk cId="2502020781" sldId="1340"/>
            <ac:spMk id="2" creationId="{26F514C3-90B3-41B4-A005-56BC6AD314B8}"/>
          </ac:spMkLst>
        </pc:spChg>
        <pc:spChg chg="del">
          <ac:chgData name="이수현[ 대학원석사과정재학 / 생명공학과 ]" userId="76d68bbf-f36b-47b5-b208-3213fcab8197" providerId="ADAL" clId="{08C0F453-DFAB-44C5-A787-5D4C11E8667F}" dt="2021-11-03T01:49:23.405" v="3314" actId="478"/>
          <ac:spMkLst>
            <pc:docMk/>
            <pc:sldMk cId="2502020781" sldId="1340"/>
            <ac:spMk id="3" creationId="{88B400CF-BBC7-4F9E-9893-036588815426}"/>
          </ac:spMkLst>
        </pc:spChg>
        <pc:spChg chg="add mod">
          <ac:chgData name="이수현[ 대학원석사과정재학 / 생명공학과 ]" userId="76d68bbf-f36b-47b5-b208-3213fcab8197" providerId="ADAL" clId="{08C0F453-DFAB-44C5-A787-5D4C11E8667F}" dt="2021-11-03T03:59:14.932" v="3385" actId="20577"/>
          <ac:spMkLst>
            <pc:docMk/>
            <pc:sldMk cId="2502020781" sldId="1340"/>
            <ac:spMk id="4" creationId="{4B8C05B8-317A-45BA-8F9F-289BD6CAB2D7}"/>
          </ac:spMkLst>
        </pc:spChg>
      </pc:sldChg>
      <pc:sldChg chg="add ord">
        <pc:chgData name="이수현[ 대학원석사과정재학 / 생명공학과 ]" userId="76d68bbf-f36b-47b5-b208-3213fcab8197" providerId="ADAL" clId="{08C0F453-DFAB-44C5-A787-5D4C11E8667F}" dt="2021-11-03T04:02:03.899" v="3388"/>
        <pc:sldMkLst>
          <pc:docMk/>
          <pc:sldMk cId="2385526560" sldId="1341"/>
        </pc:sldMkLst>
      </pc:sldChg>
      <pc:sldChg chg="addSp delSp modSp add mod">
        <pc:chgData name="이수현[ 대학원석사과정재학 / 생명공학과 ]" userId="76d68bbf-f36b-47b5-b208-3213fcab8197" providerId="ADAL" clId="{08C0F453-DFAB-44C5-A787-5D4C11E8667F}" dt="2021-11-03T04:33:27.226" v="4391" actId="1035"/>
        <pc:sldMkLst>
          <pc:docMk/>
          <pc:sldMk cId="3630001741" sldId="1342"/>
        </pc:sldMkLst>
        <pc:spChg chg="add mod">
          <ac:chgData name="이수현[ 대학원석사과정재학 / 생명공학과 ]" userId="76d68bbf-f36b-47b5-b208-3213fcab8197" providerId="ADAL" clId="{08C0F453-DFAB-44C5-A787-5D4C11E8667F}" dt="2021-11-03T04:33:22.660" v="4387" actId="552"/>
          <ac:spMkLst>
            <pc:docMk/>
            <pc:sldMk cId="3630001741" sldId="1342"/>
            <ac:spMk id="13" creationId="{50F39C48-9767-40D1-B632-716AEC527394}"/>
          </ac:spMkLst>
        </pc:spChg>
        <pc:spChg chg="del">
          <ac:chgData name="이수현[ 대학원석사과정재학 / 생명공학과 ]" userId="76d68bbf-f36b-47b5-b208-3213fcab8197" providerId="ADAL" clId="{08C0F453-DFAB-44C5-A787-5D4C11E8667F}" dt="2021-11-03T04:23:41.922" v="3915" actId="478"/>
          <ac:spMkLst>
            <pc:docMk/>
            <pc:sldMk cId="3630001741" sldId="1342"/>
            <ac:spMk id="14" creationId="{A93BE2DA-1D7B-41F3-B551-F318D605D386}"/>
          </ac:spMkLst>
        </pc:spChg>
        <pc:spChg chg="add mod">
          <ac:chgData name="이수현[ 대학원석사과정재학 / 생명공학과 ]" userId="76d68bbf-f36b-47b5-b208-3213fcab8197" providerId="ADAL" clId="{08C0F453-DFAB-44C5-A787-5D4C11E8667F}" dt="2021-11-03T04:33:27.226" v="4391" actId="1035"/>
          <ac:spMkLst>
            <pc:docMk/>
            <pc:sldMk cId="3630001741" sldId="1342"/>
            <ac:spMk id="16" creationId="{8CEF0C44-D21B-4D5D-88C1-C68D50F7776B}"/>
          </ac:spMkLst>
        </pc:spChg>
        <pc:spChg chg="add mod">
          <ac:chgData name="이수현[ 대학원석사과정재학 / 생명공학과 ]" userId="76d68bbf-f36b-47b5-b208-3213fcab8197" providerId="ADAL" clId="{08C0F453-DFAB-44C5-A787-5D4C11E8667F}" dt="2021-11-03T04:33:09.420" v="4382" actId="207"/>
          <ac:spMkLst>
            <pc:docMk/>
            <pc:sldMk cId="3630001741" sldId="1342"/>
            <ac:spMk id="17" creationId="{73455B50-DC60-414C-82D5-E39DEBF92605}"/>
          </ac:spMkLst>
        </pc:spChg>
        <pc:spChg chg="del">
          <ac:chgData name="이수현[ 대학원석사과정재학 / 생명공학과 ]" userId="76d68bbf-f36b-47b5-b208-3213fcab8197" providerId="ADAL" clId="{08C0F453-DFAB-44C5-A787-5D4C11E8667F}" dt="2021-11-03T04:23:41.028" v="3914" actId="478"/>
          <ac:spMkLst>
            <pc:docMk/>
            <pc:sldMk cId="3630001741" sldId="1342"/>
            <ac:spMk id="30" creationId="{164C8E1F-11B2-446C-9DCE-B579C890C490}"/>
          </ac:spMkLst>
        </pc:spChg>
        <pc:picChg chg="del mod">
          <ac:chgData name="이수현[ 대학원석사과정재학 / 생명공학과 ]" userId="76d68bbf-f36b-47b5-b208-3213fcab8197" providerId="ADAL" clId="{08C0F453-DFAB-44C5-A787-5D4C11E8667F}" dt="2021-11-03T04:23:34.993" v="3908" actId="478"/>
          <ac:picMkLst>
            <pc:docMk/>
            <pc:sldMk cId="3630001741" sldId="1342"/>
            <ac:picMk id="5" creationId="{4BBCD1C5-FAE3-4D26-B95E-C58EB95245CE}"/>
          </ac:picMkLst>
        </pc:picChg>
        <pc:picChg chg="add mod">
          <ac:chgData name="이수현[ 대학원석사과정재학 / 생명공학과 ]" userId="76d68bbf-f36b-47b5-b208-3213fcab8197" providerId="ADAL" clId="{08C0F453-DFAB-44C5-A787-5D4C11E8667F}" dt="2021-11-03T04:32:47.683" v="4351" actId="1076"/>
          <ac:picMkLst>
            <pc:docMk/>
            <pc:sldMk cId="3630001741" sldId="1342"/>
            <ac:picMk id="7" creationId="{427C6165-937F-43C3-B182-586A743EB76F}"/>
          </ac:picMkLst>
        </pc:picChg>
        <pc:picChg chg="del">
          <ac:chgData name="이수현[ 대학원석사과정재학 / 생명공학과 ]" userId="76d68bbf-f36b-47b5-b208-3213fcab8197" providerId="ADAL" clId="{08C0F453-DFAB-44C5-A787-5D4C11E8667F}" dt="2021-11-03T04:23:37.771" v="3911" actId="478"/>
          <ac:picMkLst>
            <pc:docMk/>
            <pc:sldMk cId="3630001741" sldId="1342"/>
            <ac:picMk id="8" creationId="{C366C62C-EA1F-4FB8-BA25-C3C385C4CAE9}"/>
          </ac:picMkLst>
        </pc:picChg>
        <pc:picChg chg="mod">
          <ac:chgData name="이수현[ 대학원석사과정재학 / 생명공학과 ]" userId="76d68bbf-f36b-47b5-b208-3213fcab8197" providerId="ADAL" clId="{08C0F453-DFAB-44C5-A787-5D4C11E8667F}" dt="2021-11-03T04:33:13.409" v="4383" actId="14100"/>
          <ac:picMkLst>
            <pc:docMk/>
            <pc:sldMk cId="3630001741" sldId="1342"/>
            <ac:picMk id="10" creationId="{55602695-4034-40CF-84B2-14ABCBCBD371}"/>
          </ac:picMkLst>
        </pc:picChg>
        <pc:picChg chg="add mod">
          <ac:chgData name="이수현[ 대학원석사과정재학 / 생명공학과 ]" userId="76d68bbf-f36b-47b5-b208-3213fcab8197" providerId="ADAL" clId="{08C0F453-DFAB-44C5-A787-5D4C11E8667F}" dt="2021-11-03T04:33:15.109" v="4384" actId="1076"/>
          <ac:picMkLst>
            <pc:docMk/>
            <pc:sldMk cId="3630001741" sldId="1342"/>
            <ac:picMk id="11" creationId="{D6B910B8-EDF8-4AAC-A098-8BAB7CE47172}"/>
          </ac:picMkLst>
        </pc:picChg>
        <pc:picChg chg="del">
          <ac:chgData name="이수현[ 대학원석사과정재학 / 생명공학과 ]" userId="76d68bbf-f36b-47b5-b208-3213fcab8197" providerId="ADAL" clId="{08C0F453-DFAB-44C5-A787-5D4C11E8667F}" dt="2021-11-03T04:23:35.779" v="3909" actId="478"/>
          <ac:picMkLst>
            <pc:docMk/>
            <pc:sldMk cId="3630001741" sldId="1342"/>
            <ac:picMk id="38" creationId="{A1CE3A43-288D-44AB-978C-49DC18D0CFCD}"/>
          </ac:picMkLst>
        </pc:picChg>
      </pc:sldChg>
      <pc:sldChg chg="add del mod modShow">
        <pc:chgData name="이수현[ 대학원석사과정재학 / 생명공학과 ]" userId="76d68bbf-f36b-47b5-b208-3213fcab8197" providerId="ADAL" clId="{08C0F453-DFAB-44C5-A787-5D4C11E8667F}" dt="2021-11-03T04:23:30.746" v="3906" actId="2696"/>
        <pc:sldMkLst>
          <pc:docMk/>
          <pc:sldMk cId="884941444" sldId="1343"/>
        </pc:sldMkLst>
      </pc:sldChg>
      <pc:sldMasterChg chg="modSldLayout">
        <pc:chgData name="이수현[ 대학원석사과정재학 / 생명공학과 ]" userId="76d68bbf-f36b-47b5-b208-3213fcab8197" providerId="ADAL" clId="{08C0F453-DFAB-44C5-A787-5D4C11E8667F}" dt="2021-10-31T22:13:22.096" v="173" actId="21"/>
        <pc:sldMasterMkLst>
          <pc:docMk/>
          <pc:sldMasterMk cId="0" sldId="2147483648"/>
        </pc:sldMasterMkLst>
        <pc:sldLayoutChg chg="addSp delSp modSp">
          <pc:chgData name="이수현[ 대학원석사과정재학 / 생명공학과 ]" userId="76d68bbf-f36b-47b5-b208-3213fcab8197" providerId="ADAL" clId="{08C0F453-DFAB-44C5-A787-5D4C11E8667F}" dt="2021-10-31T22:13:22.096" v="173" actId="21"/>
          <pc:sldLayoutMkLst>
            <pc:docMk/>
            <pc:sldMasterMk cId="0" sldId="2147483648"/>
            <pc:sldLayoutMk cId="2820709693" sldId="2147484160"/>
          </pc:sldLayoutMkLst>
          <pc:spChg chg="add del">
            <ac:chgData name="이수현[ 대학원석사과정재학 / 생명공학과 ]" userId="76d68bbf-f36b-47b5-b208-3213fcab8197" providerId="ADAL" clId="{08C0F453-DFAB-44C5-A787-5D4C11E8667F}" dt="2021-10-31T22:13:22.096" v="173" actId="21"/>
            <ac:spMkLst>
              <pc:docMk/>
              <pc:sldMasterMk cId="0" sldId="2147483648"/>
              <pc:sldLayoutMk cId="2820709693" sldId="2147484160"/>
              <ac:spMk id="6" creationId="{00000000-0000-0000-0000-000000000000}"/>
            </ac:spMkLst>
          </pc:spChg>
          <pc:spChg chg="del mod">
            <ac:chgData name="이수현[ 대학원석사과정재학 / 생명공학과 ]" userId="76d68bbf-f36b-47b5-b208-3213fcab8197" providerId="ADAL" clId="{08C0F453-DFAB-44C5-A787-5D4C11E8667F}" dt="2021-10-31T22:13:22.096" v="173" actId="21"/>
            <ac:spMkLst>
              <pc:docMk/>
              <pc:sldMasterMk cId="0" sldId="2147483648"/>
              <pc:sldLayoutMk cId="2820709693" sldId="2147484160"/>
              <ac:spMk id="7" creationId="{00000000-0000-0000-0000-000000000000}"/>
            </ac:spMkLst>
          </pc:spChg>
          <pc:grpChg chg="add del mod">
            <ac:chgData name="이수현[ 대학원석사과정재학 / 생명공학과 ]" userId="76d68bbf-f36b-47b5-b208-3213fcab8197" providerId="ADAL" clId="{08C0F453-DFAB-44C5-A787-5D4C11E8667F}" dt="2021-10-31T22:13:22.096" v="173" actId="21"/>
            <ac:grpSpMkLst>
              <pc:docMk/>
              <pc:sldMasterMk cId="0" sldId="2147483648"/>
              <pc:sldLayoutMk cId="2820709693" sldId="2147484160"/>
              <ac:grpSpMk id="5" creationId="{00000000-0000-0000-0000-000000000000}"/>
            </ac:grpSpMkLst>
          </pc:grpChg>
          <pc:picChg chg="del mod">
            <ac:chgData name="이수현[ 대학원석사과정재학 / 생명공학과 ]" userId="76d68bbf-f36b-47b5-b208-3213fcab8197" providerId="ADAL" clId="{08C0F453-DFAB-44C5-A787-5D4C11E8667F}" dt="2021-10-31T22:12:47.238" v="161" actId="21"/>
            <ac:picMkLst>
              <pc:docMk/>
              <pc:sldMasterMk cId="0" sldId="2147483648"/>
              <pc:sldLayoutMk cId="2820709693" sldId="2147484160"/>
              <ac:picMk id="8" creationId="{00000000-0000-0000-0000-000000000000}"/>
            </ac:picMkLst>
          </pc:picChg>
        </pc:sldLayoutChg>
      </pc:sldMasterChg>
      <pc:sldMasterChg chg="modSldLayout">
        <pc:chgData name="이수현[ 대학원석사과정재학 / 생명공학과 ]" userId="76d68bbf-f36b-47b5-b208-3213fcab8197" providerId="ADAL" clId="{08C0F453-DFAB-44C5-A787-5D4C11E8667F}" dt="2021-10-31T22:22:09.394" v="269"/>
        <pc:sldMasterMkLst>
          <pc:docMk/>
          <pc:sldMasterMk cId="4083269699" sldId="2147484162"/>
        </pc:sldMasterMkLst>
        <pc:sldLayoutChg chg="modTransition">
          <pc:chgData name="이수현[ 대학원석사과정재학 / 생명공학과 ]" userId="76d68bbf-f36b-47b5-b208-3213fcab8197" providerId="ADAL" clId="{08C0F453-DFAB-44C5-A787-5D4C11E8667F}" dt="2021-10-31T22:22:09.394" v="269"/>
          <pc:sldLayoutMkLst>
            <pc:docMk/>
            <pc:sldMasterMk cId="3631154705" sldId="2147484176"/>
            <pc:sldLayoutMk cId="2021875709" sldId="2147484159"/>
          </pc:sldLayoutMkLst>
        </pc:sldLayoutChg>
        <pc:sldLayoutChg chg="addSp">
          <pc:chgData name="이수현[ 대학원석사과정재학 / 생명공학과 ]" userId="76d68bbf-f36b-47b5-b208-3213fcab8197" providerId="ADAL" clId="{08C0F453-DFAB-44C5-A787-5D4C11E8667F}" dt="2021-10-31T22:22:09.394" v="269"/>
          <pc:sldLayoutMkLst>
            <pc:docMk/>
            <pc:sldMasterMk cId="4083269699" sldId="2147484162"/>
            <pc:sldLayoutMk cId="934910575" sldId="2147484164"/>
          </pc:sldLayoutMkLst>
          <pc:spChg chg="add">
            <ac:chgData name="이수현[ 대학원석사과정재학 / 생명공학과 ]" userId="76d68bbf-f36b-47b5-b208-3213fcab8197" providerId="ADAL" clId="{08C0F453-DFAB-44C5-A787-5D4C11E8667F}" dt="2021-10-31T22:22:09.394" v="269"/>
            <ac:spMkLst>
              <pc:docMk/>
              <pc:sldMasterMk cId="4083269699" sldId="2147484162"/>
              <pc:sldLayoutMk cId="934910575" sldId="2147484164"/>
              <ac:spMk id="7" creationId="{E2E5C8C9-1B50-4A7B-B574-6356B3339E16}"/>
            </ac:spMkLst>
          </pc:spChg>
          <pc:spChg chg="add">
            <ac:chgData name="이수현[ 대학원석사과정재학 / 생명공학과 ]" userId="76d68bbf-f36b-47b5-b208-3213fcab8197" providerId="ADAL" clId="{08C0F453-DFAB-44C5-A787-5D4C11E8667F}" dt="2021-10-31T22:22:09.394" v="269"/>
            <ac:spMkLst>
              <pc:docMk/>
              <pc:sldMasterMk cId="4083269699" sldId="2147484162"/>
              <pc:sldLayoutMk cId="934910575" sldId="2147484164"/>
              <ac:spMk id="8" creationId="{282D8B04-5553-4E37-AEE1-74F5E06B3495}"/>
            </ac:spMkLst>
          </pc:spChg>
          <pc:grpChg chg="add">
            <ac:chgData name="이수현[ 대학원석사과정재학 / 생명공학과 ]" userId="76d68bbf-f36b-47b5-b208-3213fcab8197" providerId="ADAL" clId="{08C0F453-DFAB-44C5-A787-5D4C11E8667F}" dt="2021-10-31T22:22:09.394" v="269"/>
            <ac:grpSpMkLst>
              <pc:docMk/>
              <pc:sldMasterMk cId="4083269699" sldId="2147484162"/>
              <pc:sldLayoutMk cId="934910575" sldId="2147484164"/>
              <ac:grpSpMk id="9" creationId="{D573B907-1F47-4CFF-B122-EB6E000E2C07}"/>
            </ac:grpSpMkLst>
          </pc:grpChg>
          <pc:picChg chg="add">
            <ac:chgData name="이수현[ 대학원석사과정재학 / 생명공학과 ]" userId="76d68bbf-f36b-47b5-b208-3213fcab8197" providerId="ADAL" clId="{08C0F453-DFAB-44C5-A787-5D4C11E8667F}" dt="2021-10-31T22:22:09.394" v="269"/>
            <ac:picMkLst>
              <pc:docMk/>
              <pc:sldMasterMk cId="4083269699" sldId="2147484162"/>
              <pc:sldLayoutMk cId="934910575" sldId="2147484164"/>
              <ac:picMk id="14" creationId="{2F0ECD70-1736-4BED-AF22-7064ADA89700}"/>
            </ac:picMkLst>
          </pc:picChg>
        </pc:sldLayoutChg>
      </pc:sldMasterChg>
      <pc:sldMasterChg chg="addSldLayout modSldLayout sldLayoutOrd">
        <pc:chgData name="이수현[ 대학원석사과정재학 / 생명공학과 ]" userId="76d68bbf-f36b-47b5-b208-3213fcab8197" providerId="ADAL" clId="{08C0F453-DFAB-44C5-A787-5D4C11E8667F}" dt="2021-11-01T03:39:08.134" v="3156"/>
        <pc:sldMasterMkLst>
          <pc:docMk/>
          <pc:sldMasterMk cId="3631154705" sldId="2147484176"/>
        </pc:sldMasterMkLst>
        <pc:sldLayoutChg chg="addSp delSp modSp mod setBg">
          <pc:chgData name="이수현[ 대학원석사과정재학 / 생명공학과 ]" userId="76d68bbf-f36b-47b5-b208-3213fcab8197" providerId="ADAL" clId="{08C0F453-DFAB-44C5-A787-5D4C11E8667F}" dt="2021-11-01T03:39:08.134" v="3156"/>
          <pc:sldLayoutMkLst>
            <pc:docMk/>
            <pc:sldMasterMk cId="3631154705" sldId="2147484176"/>
            <pc:sldLayoutMk cId="2021875709" sldId="2147484159"/>
          </pc:sldLayoutMkLst>
          <pc:spChg chg="del">
            <ac:chgData name="이수현[ 대학원석사과정재학 / 생명공학과 ]" userId="76d68bbf-f36b-47b5-b208-3213fcab8197" providerId="ADAL" clId="{08C0F453-DFAB-44C5-A787-5D4C11E8667F}" dt="2021-11-01T03:18:13.437" v="2937" actId="478"/>
            <ac:spMkLst>
              <pc:docMk/>
              <pc:sldMasterMk cId="3631154705" sldId="2147484176"/>
              <pc:sldLayoutMk cId="2021875709" sldId="2147484159"/>
              <ac:spMk id="2" creationId="{00000000-0000-0000-0000-000000000000}"/>
            </ac:spMkLst>
          </pc:spChg>
          <pc:picChg chg="add mod">
            <ac:chgData name="이수현[ 대학원석사과정재학 / 생명공학과 ]" userId="76d68bbf-f36b-47b5-b208-3213fcab8197" providerId="ADAL" clId="{08C0F453-DFAB-44C5-A787-5D4C11E8667F}" dt="2021-11-01T03:18:21.676" v="2946" actId="1035"/>
            <ac:picMkLst>
              <pc:docMk/>
              <pc:sldMasterMk cId="3631154705" sldId="2147484176"/>
              <pc:sldLayoutMk cId="2021875709" sldId="2147484159"/>
              <ac:picMk id="3" creationId="{0907810D-9D1C-4350-BB0F-394E445DF473}"/>
            </ac:picMkLst>
          </pc:picChg>
        </pc:sldLayoutChg>
        <pc:sldLayoutChg chg="addSp delSp modSp mod setBg">
          <pc:chgData name="이수현[ 대학원석사과정재학 / 생명공학과 ]" userId="76d68bbf-f36b-47b5-b208-3213fcab8197" providerId="ADAL" clId="{08C0F453-DFAB-44C5-A787-5D4C11E8667F}" dt="2021-11-01T03:09:51.649" v="2745" actId="478"/>
          <pc:sldLayoutMkLst>
            <pc:docMk/>
            <pc:sldMasterMk cId="3631154705" sldId="2147484176"/>
            <pc:sldLayoutMk cId="123530771" sldId="2147484178"/>
          </pc:sldLayoutMkLst>
          <pc:spChg chg="mod ord">
            <ac:chgData name="이수현[ 대학원석사과정재학 / 생명공학과 ]" userId="76d68bbf-f36b-47b5-b208-3213fcab8197" providerId="ADAL" clId="{08C0F453-DFAB-44C5-A787-5D4C11E8667F}" dt="2021-10-31T22:29:21.254" v="467" actId="12789"/>
            <ac:spMkLst>
              <pc:docMk/>
              <pc:sldMasterMk cId="3631154705" sldId="2147484176"/>
              <pc:sldLayoutMk cId="123530771" sldId="2147484178"/>
              <ac:spMk id="2" creationId="{9F4DF7ED-775D-4F2F-872E-50C66B907B5A}"/>
            </ac:spMkLst>
          </pc:spChg>
          <pc:spChg chg="del mod ord">
            <ac:chgData name="이수현[ 대학원석사과정재학 / 생명공학과 ]" userId="76d68bbf-f36b-47b5-b208-3213fcab8197" providerId="ADAL" clId="{08C0F453-DFAB-44C5-A787-5D4C11E8667F}" dt="2021-11-01T03:08:41.763" v="2730" actId="478"/>
            <ac:spMkLst>
              <pc:docMk/>
              <pc:sldMasterMk cId="3631154705" sldId="2147484176"/>
              <pc:sldLayoutMk cId="123530771" sldId="2147484178"/>
              <ac:spMk id="3" creationId="{B6A4262E-C3AB-4612-A561-868159E309D4}"/>
            </ac:spMkLst>
          </pc:spChg>
          <pc:spChg chg="del">
            <ac:chgData name="이수현[ 대학원석사과정재학 / 생명공학과 ]" userId="76d68bbf-f36b-47b5-b208-3213fcab8197" providerId="ADAL" clId="{08C0F453-DFAB-44C5-A787-5D4C11E8667F}" dt="2021-11-01T02:12:21.566" v="2517" actId="478"/>
            <ac:spMkLst>
              <pc:docMk/>
              <pc:sldMasterMk cId="3631154705" sldId="2147484176"/>
              <pc:sldLayoutMk cId="123530771" sldId="2147484178"/>
              <ac:spMk id="4" creationId="{F6379BB1-E6A4-4502-B0C6-7254B46DE05F}"/>
            </ac:spMkLst>
          </pc:spChg>
          <pc:spChg chg="del">
            <ac:chgData name="이수현[ 대학원석사과정재학 / 생명공학과 ]" userId="76d68bbf-f36b-47b5-b208-3213fcab8197" providerId="ADAL" clId="{08C0F453-DFAB-44C5-A787-5D4C11E8667F}" dt="2021-11-01T03:09:51.030" v="2744" actId="478"/>
            <ac:spMkLst>
              <pc:docMk/>
              <pc:sldMasterMk cId="3631154705" sldId="2147484176"/>
              <pc:sldLayoutMk cId="123530771" sldId="2147484178"/>
              <ac:spMk id="5" creationId="{E8EA0EBF-CEC7-4E61-9223-B4C8FBA0E959}"/>
            </ac:spMkLst>
          </pc:spChg>
          <pc:spChg chg="del">
            <ac:chgData name="이수현[ 대학원석사과정재학 / 생명공학과 ]" userId="76d68bbf-f36b-47b5-b208-3213fcab8197" providerId="ADAL" clId="{08C0F453-DFAB-44C5-A787-5D4C11E8667F}" dt="2021-11-01T03:09:51.649" v="2745" actId="478"/>
            <ac:spMkLst>
              <pc:docMk/>
              <pc:sldMasterMk cId="3631154705" sldId="2147484176"/>
              <pc:sldLayoutMk cId="123530771" sldId="2147484178"/>
              <ac:spMk id="6" creationId="{3E7DC63B-DACE-4E4A-99D5-5DD8F91A2E4C}"/>
            </ac:spMkLst>
          </pc:spChg>
          <pc:spChg chg="add mod">
            <ac:chgData name="이수현[ 대학원석사과정재학 / 생명공학과 ]" userId="76d68bbf-f36b-47b5-b208-3213fcab8197" providerId="ADAL" clId="{08C0F453-DFAB-44C5-A787-5D4C11E8667F}" dt="2021-11-01T03:09:07.686" v="2735" actId="208"/>
            <ac:spMkLst>
              <pc:docMk/>
              <pc:sldMasterMk cId="3631154705" sldId="2147484176"/>
              <pc:sldLayoutMk cId="123530771" sldId="2147484178"/>
              <ac:spMk id="7" creationId="{A89D86C8-708C-4D6A-B551-DD7158200DC2}"/>
            </ac:spMkLst>
          </pc:spChg>
          <pc:spChg chg="add mod">
            <ac:chgData name="이수현[ 대학원석사과정재학 / 생명공학과 ]" userId="76d68bbf-f36b-47b5-b208-3213fcab8197" providerId="ADAL" clId="{08C0F453-DFAB-44C5-A787-5D4C11E8667F}" dt="2021-10-31T22:30:04.160" v="474" actId="14100"/>
            <ac:spMkLst>
              <pc:docMk/>
              <pc:sldMasterMk cId="3631154705" sldId="2147484176"/>
              <pc:sldLayoutMk cId="123530771" sldId="2147484178"/>
              <ac:spMk id="8" creationId="{60EB0C60-8126-4245-A233-E969525D6245}"/>
            </ac:spMkLst>
          </pc:spChg>
          <pc:spChg chg="del mod">
            <ac:chgData name="이수현[ 대학원석사과정재학 / 생명공학과 ]" userId="76d68bbf-f36b-47b5-b208-3213fcab8197" providerId="ADAL" clId="{08C0F453-DFAB-44C5-A787-5D4C11E8667F}" dt="2021-11-01T02:12:19.152" v="2515" actId="478"/>
            <ac:spMkLst>
              <pc:docMk/>
              <pc:sldMasterMk cId="3631154705" sldId="2147484176"/>
              <pc:sldLayoutMk cId="123530771" sldId="2147484178"/>
              <ac:spMk id="10" creationId="{ADC4840C-80A0-4AD0-93AD-9C1BCFA22669}"/>
            </ac:spMkLst>
          </pc:spChg>
          <pc:spChg chg="mod">
            <ac:chgData name="이수현[ 대학원석사과정재학 / 생명공학과 ]" userId="76d68bbf-f36b-47b5-b208-3213fcab8197" providerId="ADAL" clId="{08C0F453-DFAB-44C5-A787-5D4C11E8667F}" dt="2021-10-31T22:28:06.633" v="454" actId="1076"/>
            <ac:spMkLst>
              <pc:docMk/>
              <pc:sldMasterMk cId="3631154705" sldId="2147484176"/>
              <pc:sldLayoutMk cId="123530771" sldId="2147484178"/>
              <ac:spMk id="11" creationId="{6B0445E0-AE58-4D2C-BA2C-61C5B33D9E61}"/>
            </ac:spMkLst>
          </pc:spChg>
          <pc:spChg chg="mod">
            <ac:chgData name="이수현[ 대학원석사과정재학 / 생명공학과 ]" userId="76d68bbf-f36b-47b5-b208-3213fcab8197" providerId="ADAL" clId="{08C0F453-DFAB-44C5-A787-5D4C11E8667F}" dt="2021-10-31T22:28:06.633" v="454" actId="1076"/>
            <ac:spMkLst>
              <pc:docMk/>
              <pc:sldMasterMk cId="3631154705" sldId="2147484176"/>
              <pc:sldLayoutMk cId="123530771" sldId="2147484178"/>
              <ac:spMk id="12" creationId="{B7AF89D5-A43F-4B4E-BCB2-B8A4B5499D31}"/>
            </ac:spMkLst>
          </pc:spChg>
          <pc:spChg chg="mod">
            <ac:chgData name="이수현[ 대학원석사과정재학 / 생명공학과 ]" userId="76d68bbf-f36b-47b5-b208-3213fcab8197" providerId="ADAL" clId="{08C0F453-DFAB-44C5-A787-5D4C11E8667F}" dt="2021-10-31T22:28:06.633" v="454" actId="1076"/>
            <ac:spMkLst>
              <pc:docMk/>
              <pc:sldMasterMk cId="3631154705" sldId="2147484176"/>
              <pc:sldLayoutMk cId="123530771" sldId="2147484178"/>
              <ac:spMk id="13" creationId="{8B683740-ED50-494E-8B5B-ABF1844367D9}"/>
            </ac:spMkLst>
          </pc:spChg>
          <pc:grpChg chg="add del mod">
            <ac:chgData name="이수현[ 대학원석사과정재학 / 생명공학과 ]" userId="76d68bbf-f36b-47b5-b208-3213fcab8197" providerId="ADAL" clId="{08C0F453-DFAB-44C5-A787-5D4C11E8667F}" dt="2021-11-01T02:12:19.813" v="2516" actId="478"/>
            <ac:grpSpMkLst>
              <pc:docMk/>
              <pc:sldMasterMk cId="3631154705" sldId="2147484176"/>
              <pc:sldLayoutMk cId="123530771" sldId="2147484178"/>
              <ac:grpSpMk id="9" creationId="{06E4A87F-BEFC-4329-B53D-99400B4C9760}"/>
            </ac:grpSpMkLst>
          </pc:grpChg>
          <pc:picChg chg="add del">
            <ac:chgData name="이수현[ 대학원석사과정재학 / 생명공학과 ]" userId="76d68bbf-f36b-47b5-b208-3213fcab8197" providerId="ADAL" clId="{08C0F453-DFAB-44C5-A787-5D4C11E8667F}" dt="2021-10-31T22:26:32.916" v="428" actId="478"/>
            <ac:picMkLst>
              <pc:docMk/>
              <pc:sldMasterMk cId="3631154705" sldId="2147484176"/>
              <pc:sldLayoutMk cId="123530771" sldId="2147484178"/>
              <ac:picMk id="14" creationId="{BBBF01B4-39B3-4649-B43A-CD96461BE929}"/>
            </ac:picMkLst>
          </pc:picChg>
          <pc:picChg chg="add mod">
            <ac:chgData name="이수현[ 대학원석사과정재학 / 생명공학과 ]" userId="76d68bbf-f36b-47b5-b208-3213fcab8197" providerId="ADAL" clId="{08C0F453-DFAB-44C5-A787-5D4C11E8667F}" dt="2021-10-31T22:29:34.227" v="469" actId="1076"/>
            <ac:picMkLst>
              <pc:docMk/>
              <pc:sldMasterMk cId="3631154705" sldId="2147484176"/>
              <pc:sldLayoutMk cId="123530771" sldId="2147484178"/>
              <ac:picMk id="15" creationId="{B4EB723C-714B-4B9A-B45B-1DAF170A01DA}"/>
            </ac:picMkLst>
          </pc:picChg>
          <pc:picChg chg="add mod">
            <ac:chgData name="이수현[ 대학원석사과정재학 / 생명공학과 ]" userId="76d68bbf-f36b-47b5-b208-3213fcab8197" providerId="ADAL" clId="{08C0F453-DFAB-44C5-A787-5D4C11E8667F}" dt="2021-10-31T22:29:31.747" v="468" actId="1076"/>
            <ac:picMkLst>
              <pc:docMk/>
              <pc:sldMasterMk cId="3631154705" sldId="2147484176"/>
              <pc:sldLayoutMk cId="123530771" sldId="2147484178"/>
              <ac:picMk id="16" creationId="{284D6AC0-7E05-4514-9383-AEE0831986EE}"/>
            </ac:picMkLst>
          </pc:picChg>
        </pc:sldLayoutChg>
        <pc:sldLayoutChg chg="setBg">
          <pc:chgData name="이수현[ 대학원석사과정재학 / 생명공학과 ]" userId="76d68bbf-f36b-47b5-b208-3213fcab8197" providerId="ADAL" clId="{08C0F453-DFAB-44C5-A787-5D4C11E8667F}" dt="2021-11-01T03:38:34.122" v="3151"/>
          <pc:sldLayoutMkLst>
            <pc:docMk/>
            <pc:sldMasterMk cId="3631154705" sldId="2147484176"/>
            <pc:sldLayoutMk cId="647181215" sldId="2147484188"/>
          </pc:sldLayoutMkLst>
        </pc:sldLayoutChg>
        <pc:sldLayoutChg chg="setBg">
          <pc:chgData name="이수현[ 대학원석사과정재학 / 생명공학과 ]" userId="76d68bbf-f36b-47b5-b208-3213fcab8197" providerId="ADAL" clId="{08C0F453-DFAB-44C5-A787-5D4C11E8667F}" dt="2021-11-01T03:39:01.572" v="3153"/>
          <pc:sldLayoutMkLst>
            <pc:docMk/>
            <pc:sldMasterMk cId="3631154705" sldId="2147484176"/>
            <pc:sldLayoutMk cId="1438479614" sldId="2147484189"/>
          </pc:sldLayoutMkLst>
        </pc:sldLayoutChg>
        <pc:sldLayoutChg chg="delSp modSp add mod ord modTransition setBg">
          <pc:chgData name="이수현[ 대학원석사과정재학 / 생명공학과 ]" userId="76d68bbf-f36b-47b5-b208-3213fcab8197" providerId="ADAL" clId="{08C0F453-DFAB-44C5-A787-5D4C11E8667F}" dt="2021-11-01T03:09:49.067" v="2743" actId="478"/>
          <pc:sldLayoutMkLst>
            <pc:docMk/>
            <pc:sldMasterMk cId="3631154705" sldId="2147484176"/>
            <pc:sldLayoutMk cId="1462816732" sldId="2147484190"/>
          </pc:sldLayoutMkLst>
          <pc:spChg chg="mod">
            <ac:chgData name="이수현[ 대학원석사과정재학 / 생명공학과 ]" userId="76d68bbf-f36b-47b5-b208-3213fcab8197" providerId="ADAL" clId="{08C0F453-DFAB-44C5-A787-5D4C11E8667F}" dt="2021-11-01T00:49:49.116" v="1888" actId="207"/>
            <ac:spMkLst>
              <pc:docMk/>
              <pc:sldMasterMk cId="3631154705" sldId="2147484176"/>
              <pc:sldLayoutMk cId="1462816732" sldId="2147484190"/>
              <ac:spMk id="2" creationId="{9F4DF7ED-775D-4F2F-872E-50C66B907B5A}"/>
            </ac:spMkLst>
          </pc:spChg>
          <pc:spChg chg="mod">
            <ac:chgData name="이수현[ 대학원석사과정재학 / 생명공학과 ]" userId="76d68bbf-f36b-47b5-b208-3213fcab8197" providerId="ADAL" clId="{08C0F453-DFAB-44C5-A787-5D4C11E8667F}" dt="2021-10-31T22:45:34.051" v="1420" actId="14100"/>
            <ac:spMkLst>
              <pc:docMk/>
              <pc:sldMasterMk cId="3631154705" sldId="2147484176"/>
              <pc:sldLayoutMk cId="1462816732" sldId="2147484190"/>
              <ac:spMk id="3" creationId="{B6A4262E-C3AB-4612-A561-868159E309D4}"/>
            </ac:spMkLst>
          </pc:spChg>
          <pc:spChg chg="del">
            <ac:chgData name="이수현[ 대학원석사과정재학 / 생명공학과 ]" userId="76d68bbf-f36b-47b5-b208-3213fcab8197" providerId="ADAL" clId="{08C0F453-DFAB-44C5-A787-5D4C11E8667F}" dt="2021-10-31T22:45:20.840" v="1417" actId="478"/>
            <ac:spMkLst>
              <pc:docMk/>
              <pc:sldMasterMk cId="3631154705" sldId="2147484176"/>
              <pc:sldLayoutMk cId="1462816732" sldId="2147484190"/>
              <ac:spMk id="4" creationId="{F6379BB1-E6A4-4502-B0C6-7254B46DE05F}"/>
            </ac:spMkLst>
          </pc:spChg>
          <pc:spChg chg="del">
            <ac:chgData name="이수현[ 대학원석사과정재학 / 생명공학과 ]" userId="76d68bbf-f36b-47b5-b208-3213fcab8197" providerId="ADAL" clId="{08C0F453-DFAB-44C5-A787-5D4C11E8667F}" dt="2021-11-01T03:09:48.004" v="2742" actId="478"/>
            <ac:spMkLst>
              <pc:docMk/>
              <pc:sldMasterMk cId="3631154705" sldId="2147484176"/>
              <pc:sldLayoutMk cId="1462816732" sldId="2147484190"/>
              <ac:spMk id="5" creationId="{E8EA0EBF-CEC7-4E61-9223-B4C8FBA0E959}"/>
            </ac:spMkLst>
          </pc:spChg>
          <pc:spChg chg="del">
            <ac:chgData name="이수현[ 대학원석사과정재학 / 생명공학과 ]" userId="76d68bbf-f36b-47b5-b208-3213fcab8197" providerId="ADAL" clId="{08C0F453-DFAB-44C5-A787-5D4C11E8667F}" dt="2021-11-01T03:09:49.067" v="2743" actId="478"/>
            <ac:spMkLst>
              <pc:docMk/>
              <pc:sldMasterMk cId="3631154705" sldId="2147484176"/>
              <pc:sldLayoutMk cId="1462816732" sldId="2147484190"/>
              <ac:spMk id="6" creationId="{3E7DC63B-DACE-4E4A-99D5-5DD8F91A2E4C}"/>
            </ac:spMkLst>
          </pc:spChg>
          <pc:spChg chg="mod">
            <ac:chgData name="이수현[ 대학원석사과정재학 / 생명공학과 ]" userId="76d68bbf-f36b-47b5-b208-3213fcab8197" providerId="ADAL" clId="{08C0F453-DFAB-44C5-A787-5D4C11E8667F}" dt="2021-11-01T03:09:44.348" v="2741" actId="208"/>
            <ac:spMkLst>
              <pc:docMk/>
              <pc:sldMasterMk cId="3631154705" sldId="2147484176"/>
              <pc:sldLayoutMk cId="1462816732" sldId="2147484190"/>
              <ac:spMk id="7" creationId="{A89D86C8-708C-4D6A-B551-DD7158200DC2}"/>
            </ac:spMkLst>
          </pc:spChg>
          <pc:spChg chg="mod">
            <ac:chgData name="이수현[ 대학원석사과정재학 / 생명공학과 ]" userId="76d68bbf-f36b-47b5-b208-3213fcab8197" providerId="ADAL" clId="{08C0F453-DFAB-44C5-A787-5D4C11E8667F}" dt="2021-11-01T00:49:06.611" v="1886" actId="14100"/>
            <ac:spMkLst>
              <pc:docMk/>
              <pc:sldMasterMk cId="3631154705" sldId="2147484176"/>
              <pc:sldLayoutMk cId="1462816732" sldId="2147484190"/>
              <ac:spMk id="8" creationId="{60EB0C60-8126-4245-A233-E969525D6245}"/>
            </ac:spMkLst>
          </pc:spChg>
          <pc:spChg chg="del">
            <ac:chgData name="이수현[ 대학원석사과정재학 / 생명공학과 ]" userId="76d68bbf-f36b-47b5-b208-3213fcab8197" providerId="ADAL" clId="{08C0F453-DFAB-44C5-A787-5D4C11E8667F}" dt="2021-10-31T22:45:12.138" v="1414" actId="478"/>
            <ac:spMkLst>
              <pc:docMk/>
              <pc:sldMasterMk cId="3631154705" sldId="2147484176"/>
              <pc:sldLayoutMk cId="1462816732" sldId="2147484190"/>
              <ac:spMk id="10" creationId="{ADC4840C-80A0-4AD0-93AD-9C1BCFA22669}"/>
            </ac:spMkLst>
          </pc:spChg>
          <pc:spChg chg="del mod">
            <ac:chgData name="이수현[ 대학원석사과정재학 / 생명공학과 ]" userId="76d68bbf-f36b-47b5-b208-3213fcab8197" providerId="ADAL" clId="{08C0F453-DFAB-44C5-A787-5D4C11E8667F}" dt="2021-10-31T22:45:16.916" v="1416" actId="478"/>
            <ac:spMkLst>
              <pc:docMk/>
              <pc:sldMasterMk cId="3631154705" sldId="2147484176"/>
              <pc:sldLayoutMk cId="1462816732" sldId="2147484190"/>
              <ac:spMk id="11" creationId="{6B0445E0-AE58-4D2C-BA2C-61C5B33D9E61}"/>
            </ac:spMkLst>
          </pc:spChg>
          <pc:spChg chg="del">
            <ac:chgData name="이수현[ 대학원석사과정재학 / 생명공학과 ]" userId="76d68bbf-f36b-47b5-b208-3213fcab8197" providerId="ADAL" clId="{08C0F453-DFAB-44C5-A787-5D4C11E8667F}" dt="2021-10-31T22:45:16.298" v="1415" actId="478"/>
            <ac:spMkLst>
              <pc:docMk/>
              <pc:sldMasterMk cId="3631154705" sldId="2147484176"/>
              <pc:sldLayoutMk cId="1462816732" sldId="2147484190"/>
              <ac:spMk id="12" creationId="{B7AF89D5-A43F-4B4E-BCB2-B8A4B5499D31}"/>
            </ac:spMkLst>
          </pc:spChg>
          <pc:spChg chg="mod">
            <ac:chgData name="이수현[ 대학원석사과정재학 / 생명공학과 ]" userId="76d68bbf-f36b-47b5-b208-3213fcab8197" providerId="ADAL" clId="{08C0F453-DFAB-44C5-A787-5D4C11E8667F}" dt="2021-10-31T22:45:16.916" v="1416" actId="478"/>
            <ac:spMkLst>
              <pc:docMk/>
              <pc:sldMasterMk cId="3631154705" sldId="2147484176"/>
              <pc:sldLayoutMk cId="1462816732" sldId="2147484190"/>
              <ac:spMk id="13" creationId="{8B683740-ED50-494E-8B5B-ABF1844367D9}"/>
            </ac:spMkLst>
          </pc:spChg>
          <pc:grpChg chg="del mod">
            <ac:chgData name="이수현[ 대학원석사과정재학 / 생명공학과 ]" userId="76d68bbf-f36b-47b5-b208-3213fcab8197" providerId="ADAL" clId="{08C0F453-DFAB-44C5-A787-5D4C11E8667F}" dt="2021-10-31T22:45:16.916" v="1416" actId="478"/>
            <ac:grpSpMkLst>
              <pc:docMk/>
              <pc:sldMasterMk cId="3631154705" sldId="2147484176"/>
              <pc:sldLayoutMk cId="1462816732" sldId="2147484190"/>
              <ac:grpSpMk id="9" creationId="{06E4A87F-BEFC-4329-B53D-99400B4C9760}"/>
            </ac:grpSpMkLst>
          </pc:grpChg>
        </pc:sldLayoutChg>
        <pc:sldLayoutChg chg="addSp delSp modSp add mod modTransition setBg">
          <pc:chgData name="이수현[ 대학원석사과정재학 / 생명공학과 ]" userId="76d68bbf-f36b-47b5-b208-3213fcab8197" providerId="ADAL" clId="{08C0F453-DFAB-44C5-A787-5D4C11E8667F}" dt="2021-11-01T03:10:12.290" v="2751"/>
          <pc:sldLayoutMkLst>
            <pc:docMk/>
            <pc:sldMasterMk cId="3631154705" sldId="2147484176"/>
            <pc:sldLayoutMk cId="2635472977" sldId="2147484191"/>
          </pc:sldLayoutMkLst>
          <pc:spChg chg="del">
            <ac:chgData name="이수현[ 대학원석사과정재학 / 생명공학과 ]" userId="76d68bbf-f36b-47b5-b208-3213fcab8197" providerId="ADAL" clId="{08C0F453-DFAB-44C5-A787-5D4C11E8667F}" dt="2021-11-01T02:28:49.866" v="2596" actId="478"/>
            <ac:spMkLst>
              <pc:docMk/>
              <pc:sldMasterMk cId="3631154705" sldId="2147484176"/>
              <pc:sldLayoutMk cId="2635472977" sldId="2147484191"/>
              <ac:spMk id="2" creationId="{9F4DF7ED-775D-4F2F-872E-50C66B907B5A}"/>
            </ac:spMkLst>
          </pc:spChg>
          <pc:spChg chg="del mod">
            <ac:chgData name="이수현[ 대학원석사과정재학 / 생명공학과 ]" userId="76d68bbf-f36b-47b5-b208-3213fcab8197" providerId="ADAL" clId="{08C0F453-DFAB-44C5-A787-5D4C11E8667F}" dt="2021-11-01T03:09:59.880" v="2748" actId="478"/>
            <ac:spMkLst>
              <pc:docMk/>
              <pc:sldMasterMk cId="3631154705" sldId="2147484176"/>
              <pc:sldLayoutMk cId="2635472977" sldId="2147484191"/>
              <ac:spMk id="3" creationId="{B6A4262E-C3AB-4612-A561-868159E309D4}"/>
            </ac:spMkLst>
          </pc:spChg>
          <pc:spChg chg="del">
            <ac:chgData name="이수현[ 대학원석사과정재학 / 생명공학과 ]" userId="76d68bbf-f36b-47b5-b208-3213fcab8197" providerId="ADAL" clId="{08C0F453-DFAB-44C5-A787-5D4C11E8667F}" dt="2021-11-01T03:09:57.978" v="2746" actId="478"/>
            <ac:spMkLst>
              <pc:docMk/>
              <pc:sldMasterMk cId="3631154705" sldId="2147484176"/>
              <pc:sldLayoutMk cId="2635472977" sldId="2147484191"/>
              <ac:spMk id="5" creationId="{E8EA0EBF-CEC7-4E61-9223-B4C8FBA0E959}"/>
            </ac:spMkLst>
          </pc:spChg>
          <pc:spChg chg="del">
            <ac:chgData name="이수현[ 대학원석사과정재학 / 생명공학과 ]" userId="76d68bbf-f36b-47b5-b208-3213fcab8197" providerId="ADAL" clId="{08C0F453-DFAB-44C5-A787-5D4C11E8667F}" dt="2021-11-01T03:09:58.943" v="2747" actId="478"/>
            <ac:spMkLst>
              <pc:docMk/>
              <pc:sldMasterMk cId="3631154705" sldId="2147484176"/>
              <pc:sldLayoutMk cId="2635472977" sldId="2147484191"/>
              <ac:spMk id="6" creationId="{3E7DC63B-DACE-4E4A-99D5-5DD8F91A2E4C}"/>
            </ac:spMkLst>
          </pc:spChg>
          <pc:spChg chg="mod">
            <ac:chgData name="이수현[ 대학원석사과정재학 / 생명공학과 ]" userId="76d68bbf-f36b-47b5-b208-3213fcab8197" providerId="ADAL" clId="{08C0F453-DFAB-44C5-A787-5D4C11E8667F}" dt="2021-11-01T03:07:42.505" v="2720" actId="207"/>
            <ac:spMkLst>
              <pc:docMk/>
              <pc:sldMasterMk cId="3631154705" sldId="2147484176"/>
              <pc:sldLayoutMk cId="2635472977" sldId="2147484191"/>
              <ac:spMk id="7" creationId="{A89D86C8-708C-4D6A-B551-DD7158200DC2}"/>
            </ac:spMkLst>
          </pc:spChg>
          <pc:spChg chg="del">
            <ac:chgData name="이수현[ 대학원석사과정재학 / 생명공학과 ]" userId="76d68bbf-f36b-47b5-b208-3213fcab8197" providerId="ADAL" clId="{08C0F453-DFAB-44C5-A787-5D4C11E8667F}" dt="2021-11-01T02:28:48.859" v="2595" actId="478"/>
            <ac:spMkLst>
              <pc:docMk/>
              <pc:sldMasterMk cId="3631154705" sldId="2147484176"/>
              <pc:sldLayoutMk cId="2635472977" sldId="2147484191"/>
              <ac:spMk id="8" creationId="{60EB0C60-8126-4245-A233-E969525D6245}"/>
            </ac:spMkLst>
          </pc:spChg>
          <pc:picChg chg="add mod">
            <ac:chgData name="이수현[ 대학원석사과정재학 / 생명공학과 ]" userId="76d68bbf-f36b-47b5-b208-3213fcab8197" providerId="ADAL" clId="{08C0F453-DFAB-44C5-A787-5D4C11E8667F}" dt="2021-11-01T02:29:42.978" v="2605" actId="1076"/>
            <ac:picMkLst>
              <pc:docMk/>
              <pc:sldMasterMk cId="3631154705" sldId="2147484176"/>
              <pc:sldLayoutMk cId="2635472977" sldId="2147484191"/>
              <ac:picMk id="10" creationId="{8F3EB429-A1A6-4DD3-B36E-E47D42A291B1}"/>
            </ac:picMkLst>
          </pc:picChg>
          <pc:picChg chg="add mod">
            <ac:chgData name="이수현[ 대학원석사과정재학 / 생명공학과 ]" userId="76d68bbf-f36b-47b5-b208-3213fcab8197" providerId="ADAL" clId="{08C0F453-DFAB-44C5-A787-5D4C11E8667F}" dt="2021-11-01T02:29:42.978" v="2605" actId="1076"/>
            <ac:picMkLst>
              <pc:docMk/>
              <pc:sldMasterMk cId="3631154705" sldId="2147484176"/>
              <pc:sldLayoutMk cId="2635472977" sldId="2147484191"/>
              <ac:picMk id="11" creationId="{95FC6529-E37A-47D3-A252-7CDA831B4A5E}"/>
            </ac:picMkLst>
          </pc:picChg>
          <pc:picChg chg="del">
            <ac:chgData name="이수현[ 대학원석사과정재학 / 생명공학과 ]" userId="76d68bbf-f36b-47b5-b208-3213fcab8197" providerId="ADAL" clId="{08C0F453-DFAB-44C5-A787-5D4C11E8667F}" dt="2021-11-01T02:28:44.980" v="2593" actId="478"/>
            <ac:picMkLst>
              <pc:docMk/>
              <pc:sldMasterMk cId="3631154705" sldId="2147484176"/>
              <pc:sldLayoutMk cId="2635472977" sldId="2147484191"/>
              <ac:picMk id="15" creationId="{B4EB723C-714B-4B9A-B45B-1DAF170A01DA}"/>
            </ac:picMkLst>
          </pc:picChg>
          <pc:picChg chg="del">
            <ac:chgData name="이수현[ 대학원석사과정재학 / 생명공학과 ]" userId="76d68bbf-f36b-47b5-b208-3213fcab8197" providerId="ADAL" clId="{08C0F453-DFAB-44C5-A787-5D4C11E8667F}" dt="2021-11-01T02:28:45.545" v="2594" actId="478"/>
            <ac:picMkLst>
              <pc:docMk/>
              <pc:sldMasterMk cId="3631154705" sldId="2147484176"/>
              <pc:sldLayoutMk cId="2635472977" sldId="2147484191"/>
              <ac:picMk id="16" creationId="{284D6AC0-7E05-4514-9383-AEE0831986EE}"/>
            </ac:picMkLst>
          </pc:picChg>
        </pc:sldLayoutChg>
      </pc:sldMaster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9413" cy="493713"/>
          </a:xfrm>
          <a:prstGeom prst="rect">
            <a:avLst/>
          </a:prstGeom>
        </p:spPr>
        <p:txBody>
          <a:bodyPr vert="horz" lIns="90644" tIns="45322" rIns="90644" bIns="45322" rtlCol="0"/>
          <a:lstStyle>
            <a:lvl1pPr algn="l">
              <a:defRPr sz="1200"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16350" y="0"/>
            <a:ext cx="2917825" cy="493713"/>
          </a:xfrm>
          <a:prstGeom prst="rect">
            <a:avLst/>
          </a:prstGeom>
        </p:spPr>
        <p:txBody>
          <a:bodyPr vert="horz" lIns="90644" tIns="45322" rIns="90644" bIns="45322" rtlCol="0"/>
          <a:lstStyle>
            <a:lvl1pPr algn="r">
              <a:defRPr sz="1200"/>
            </a:lvl1pPr>
          </a:lstStyle>
          <a:p>
            <a:pPr>
              <a:defRPr/>
            </a:pPr>
            <a:fld id="{BCFE69BB-A247-4E65-BDC2-95623003AB2D}" type="datetimeFigureOut">
              <a:rPr lang="ko-KR" altLang="en-US"/>
              <a:pPr>
                <a:defRPr/>
              </a:pPr>
              <a:t>2021-11-03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9371013"/>
            <a:ext cx="2919413" cy="493712"/>
          </a:xfrm>
          <a:prstGeom prst="rect">
            <a:avLst/>
          </a:prstGeom>
        </p:spPr>
        <p:txBody>
          <a:bodyPr vert="horz" lIns="90644" tIns="45322" rIns="90644" bIns="45322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16350" y="9371013"/>
            <a:ext cx="2917825" cy="493712"/>
          </a:xfrm>
          <a:prstGeom prst="rect">
            <a:avLst/>
          </a:prstGeom>
        </p:spPr>
        <p:txBody>
          <a:bodyPr vert="horz" lIns="90644" tIns="45322" rIns="90644" bIns="45322" rtlCol="0" anchor="b"/>
          <a:lstStyle>
            <a:lvl1pPr algn="r">
              <a:defRPr sz="1200"/>
            </a:lvl1pPr>
          </a:lstStyle>
          <a:p>
            <a:pPr>
              <a:defRPr/>
            </a:pPr>
            <a:fld id="{DB0F2AFF-BFEA-4D3F-AB58-20F91E934531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399082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19413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2" tIns="45721" rIns="91442" bIns="45721" numCol="1" anchor="t" anchorCtr="0" compatLnSpc="1">
            <a:prstTxWarp prst="textNoShape">
              <a:avLst/>
            </a:prstTxWarp>
          </a:bodyPr>
          <a:lstStyle>
            <a:lvl1pPr defTabSz="914314">
              <a:defRPr sz="1200" b="0"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7270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16350" y="0"/>
            <a:ext cx="2919413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2" tIns="45721" rIns="91442" bIns="45721" numCol="1" anchor="t" anchorCtr="0" compatLnSpc="1">
            <a:prstTxWarp prst="textNoShape">
              <a:avLst/>
            </a:prstTxWarp>
          </a:bodyPr>
          <a:lstStyle>
            <a:lvl1pPr algn="r" defTabSz="914314">
              <a:defRPr sz="1200" b="0"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4915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411163" y="741363"/>
            <a:ext cx="5915025" cy="369728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270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898525" y="4686300"/>
            <a:ext cx="4938713" cy="4438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2" tIns="45721" rIns="91442" bIns="45721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noProof="0"/>
              <a:t>마스터 텍스트 스타일을 편집합니다</a:t>
            </a:r>
          </a:p>
          <a:p>
            <a:pPr lvl="1"/>
            <a:r>
              <a:rPr lang="ko-KR" altLang="en-US" noProof="0"/>
              <a:t>둘째 수준</a:t>
            </a:r>
          </a:p>
          <a:p>
            <a:pPr lvl="2"/>
            <a:r>
              <a:rPr lang="ko-KR" altLang="en-US" noProof="0"/>
              <a:t>셋째 수준</a:t>
            </a:r>
          </a:p>
          <a:p>
            <a:pPr lvl="3"/>
            <a:r>
              <a:rPr lang="ko-KR" altLang="en-US" noProof="0"/>
              <a:t>넷째 수준</a:t>
            </a:r>
          </a:p>
          <a:p>
            <a:pPr lvl="4"/>
            <a:r>
              <a:rPr lang="ko-KR" altLang="en-US" noProof="0"/>
              <a:t>다섯째 수준</a:t>
            </a:r>
          </a:p>
        </p:txBody>
      </p:sp>
      <p:sp>
        <p:nvSpPr>
          <p:cNvPr id="7271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372600"/>
            <a:ext cx="2919413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2" tIns="45721" rIns="91442" bIns="45721" numCol="1" anchor="b" anchorCtr="0" compatLnSpc="1">
            <a:prstTxWarp prst="textNoShape">
              <a:avLst/>
            </a:prstTxWarp>
          </a:bodyPr>
          <a:lstStyle>
            <a:lvl1pPr defTabSz="914314">
              <a:defRPr sz="1200" b="0"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81744338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1pPr>
    <a:lvl2pPr marL="4572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2pPr>
    <a:lvl3pPr marL="9144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3pPr>
    <a:lvl4pPr marL="13716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4pPr>
    <a:lvl5pPr marL="18288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슬라이드 이미지 개체 틀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411163" y="741363"/>
            <a:ext cx="5915025" cy="3697287"/>
          </a:xfrm>
          <a:ln/>
        </p:spPr>
      </p:sp>
      <p:sp>
        <p:nvSpPr>
          <p:cNvPr id="50179" name="슬라이드 노트 개체 틀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US" altLang="ko-KR"/>
              <a:t>d</a:t>
            </a:r>
            <a:r>
              <a:rPr lang="ko-KR" altLang="en-US"/>
              <a:t>ㅏ</a:t>
            </a:r>
            <a:r>
              <a:rPr lang="en-US" altLang="ko-KR"/>
              <a:t>ss</a:t>
            </a:r>
            <a:endParaRPr lang="ko-KR" altLang="en-US" dirty="0"/>
          </a:p>
        </p:txBody>
      </p:sp>
      <p:sp>
        <p:nvSpPr>
          <p:cNvPr id="50180" name="슬라이드 번호 개체 틀 3"/>
          <p:cNvSpPr>
            <a:spLocks noGrp="1"/>
          </p:cNvSpPr>
          <p:nvPr>
            <p:ph type="sldNum" sz="quarter" idx="4294967295"/>
          </p:nvPr>
        </p:nvSpPr>
        <p:spPr bwMode="auto">
          <a:xfrm>
            <a:off x="3816350" y="9372600"/>
            <a:ext cx="2919413" cy="493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644" tIns="45322" rIns="90644" bIns="45322"/>
          <a:lstStyle>
            <a:lvl1pPr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hangingPunct="1">
              <a:spcBef>
                <a:spcPct val="0"/>
              </a:spcBef>
            </a:pPr>
            <a:fld id="{1A2837EB-4DF6-4083-BE6E-A4925E2E58AA}" type="slidenum">
              <a:rPr lang="en-US" altLang="ko-KR" sz="1800">
                <a:latin typeface="휴먼모음T" pitchFamily="18" charset="-127"/>
                <a:ea typeface="휴먼모음T" pitchFamily="18" charset="-127"/>
              </a:rPr>
              <a:pPr eaLnBrk="1" hangingPunct="1">
                <a:spcBef>
                  <a:spcPct val="0"/>
                </a:spcBef>
              </a:pPr>
              <a:t>1</a:t>
            </a:fld>
            <a:endParaRPr lang="en-US" altLang="ko-KR" sz="1800">
              <a:latin typeface="휴먼모음T" pitchFamily="18" charset="-127"/>
              <a:ea typeface="휴먼모음T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99039820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ko-KR"/>
              <a:t>(</a:t>
            </a:r>
            <a:r>
              <a:rPr lang="ko-KR" altLang="en-US"/>
              <a:t>그림내용</a:t>
            </a:r>
            <a:r>
              <a:rPr lang="en-US" altLang="ko-KR"/>
              <a:t>)</a:t>
            </a:r>
          </a:p>
          <a:p>
            <a:r>
              <a:rPr lang="ko-KR" altLang="en-US"/>
              <a:t>대가뭄이 시작되면서 각지에서 몰려든 사람들이 식량을 팔라고 애원하고 있음</a:t>
            </a:r>
            <a:r>
              <a:rPr lang="en-US" altLang="ko-KR"/>
              <a:t>.</a:t>
            </a:r>
          </a:p>
          <a:p>
            <a:pPr marL="0" marR="0" lvl="0" indent="0" algn="l" defTabSz="914400" rtl="0" eaLnBrk="0" fontAlgn="base" latinLnBrk="1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en-US" altLang="ko-KR" b="1"/>
          </a:p>
          <a:p>
            <a:pPr marL="0" marR="0" lvl="0" indent="0" algn="l" defTabSz="914400" rtl="0" eaLnBrk="0" fontAlgn="base" latinLnBrk="1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b="1"/>
              <a:t>바로왕의 꿈을 해몽하여 </a:t>
            </a:r>
            <a:r>
              <a:rPr lang="en-US" altLang="ko-KR" b="1"/>
              <a:t>7</a:t>
            </a:r>
            <a:r>
              <a:rPr lang="ko-KR" altLang="en-US" b="1"/>
              <a:t>년의 풍년에 이어 </a:t>
            </a:r>
            <a:r>
              <a:rPr lang="en-US" altLang="ko-KR" b="1"/>
              <a:t>7</a:t>
            </a:r>
            <a:r>
              <a:rPr lang="ko-KR" altLang="en-US" b="1"/>
              <a:t>년의 대기근</a:t>
            </a:r>
            <a:r>
              <a:rPr lang="en-US" altLang="ko-KR" b="1"/>
              <a:t>(</a:t>
            </a:r>
            <a:r>
              <a:rPr lang="ko-KR" altLang="en-US" b="1"/>
              <a:t>가뭄</a:t>
            </a:r>
            <a:r>
              <a:rPr lang="en-US" altLang="ko-KR" b="1"/>
              <a:t>)</a:t>
            </a:r>
            <a:r>
              <a:rPr lang="ko-KR" altLang="en-US" b="1"/>
              <a:t>이 올 것을 예측하고 풍년이 든 </a:t>
            </a:r>
            <a:r>
              <a:rPr lang="en-US" altLang="ko-KR" b="1"/>
              <a:t>7</a:t>
            </a:r>
            <a:r>
              <a:rPr lang="ko-KR" altLang="en-US" b="1"/>
              <a:t>년 동안 식량을 비축하였다가 흉년에 식량을 풀어 나라 안 백성들뿐만아니라 원근의 많은 굶주리는 사람들을 구해낸 실화</a:t>
            </a:r>
            <a:r>
              <a:rPr lang="en-US" altLang="ko-KR" b="1"/>
              <a:t>.</a:t>
            </a:r>
            <a:endParaRPr lang="ko-KR" altLang="en-US" b="1"/>
          </a:p>
          <a:p>
            <a:endParaRPr lang="en-US" altLang="ko-KR"/>
          </a:p>
          <a:p>
            <a:r>
              <a:rPr lang="ko-KR" altLang="en-US"/>
              <a:t>요셉의 지혜 </a:t>
            </a:r>
            <a:r>
              <a:rPr lang="en-US" altLang="ko-KR"/>
              <a:t>:</a:t>
            </a:r>
          </a:p>
          <a:p>
            <a:r>
              <a:rPr lang="ko-KR" altLang="en-US"/>
              <a:t>성경 창세기에는 이스라엘민족의 창시자 야곱의 열한번째 아들로 태어난 요셉이</a:t>
            </a:r>
            <a:endParaRPr lang="en-US" altLang="ko-KR"/>
          </a:p>
          <a:p>
            <a:r>
              <a:rPr lang="ko-KR" altLang="en-US"/>
              <a:t>형들의 시기질투로 이스라엘 상인들에게 노예로 팔려 애굽</a:t>
            </a:r>
            <a:r>
              <a:rPr lang="en-US" altLang="ko-KR"/>
              <a:t>(</a:t>
            </a:r>
            <a:r>
              <a:rPr lang="ko-KR" altLang="en-US"/>
              <a:t>지금 이집트</a:t>
            </a:r>
            <a:r>
              <a:rPr lang="en-US" altLang="ko-KR"/>
              <a:t>)</a:t>
            </a:r>
            <a:r>
              <a:rPr lang="ko-KR" altLang="en-US"/>
              <a:t>로 간 이야기가 나온다</a:t>
            </a:r>
            <a:r>
              <a:rPr lang="en-US" altLang="ko-KR"/>
              <a:t>.</a:t>
            </a:r>
          </a:p>
          <a:p>
            <a:r>
              <a:rPr lang="ko-KR" altLang="en-US"/>
              <a:t>요셉이 우여곡절 끝에 이집트의 총리 대신이 되어 대기근에서 나라를 구하는 이야기이다</a:t>
            </a:r>
            <a:r>
              <a:rPr lang="en-US" altLang="ko-KR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08206599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/>
              <a:t>식량자급률은 곡물자급률에서 사료용 등 빼고 식량으로 소비되는 곡물 소비량을 의미함</a:t>
            </a:r>
            <a:r>
              <a:rPr lang="en-US" altLang="ko-KR"/>
              <a:t>.</a:t>
            </a:r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6613214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0" fontAlgn="base" latinLnBrk="1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800" kern="100" spc="0">
                <a:solidFill>
                  <a:srgbClr val="000000"/>
                </a:solidFill>
                <a:effectLst/>
                <a:latin typeface="바탕체" panose="02030609000101010101" pitchFamily="17" charset="-127"/>
                <a:ea typeface="바탕체" panose="02030609000101010101" pitchFamily="17" charset="-127"/>
              </a:rPr>
              <a:t>식량안보는“가용성</a:t>
            </a:r>
            <a:r>
              <a:rPr lang="en-US" altLang="ko-KR" sz="1800" kern="100" spc="0">
                <a:solidFill>
                  <a:srgbClr val="000000"/>
                </a:solidFill>
                <a:effectLst/>
                <a:latin typeface="바탕체" panose="02030609000101010101" pitchFamily="17" charset="-127"/>
                <a:ea typeface="바탕체" panose="02030609000101010101" pitchFamily="17" charset="-127"/>
              </a:rPr>
              <a:t>, </a:t>
            </a:r>
            <a:r>
              <a:rPr lang="ko-KR" altLang="en-US" sz="1800" kern="100" spc="0">
                <a:solidFill>
                  <a:srgbClr val="000000"/>
                </a:solidFill>
                <a:effectLst/>
                <a:latin typeface="바탕체" panose="02030609000101010101" pitchFamily="17" charset="-127"/>
                <a:ea typeface="바탕체" panose="02030609000101010101" pitchFamily="17" charset="-127"/>
              </a:rPr>
              <a:t>접근성</a:t>
            </a:r>
            <a:r>
              <a:rPr lang="en-US" altLang="ko-KR" sz="1800" kern="100" spc="0">
                <a:solidFill>
                  <a:srgbClr val="000000"/>
                </a:solidFill>
                <a:effectLst/>
                <a:latin typeface="바탕체" panose="02030609000101010101" pitchFamily="17" charset="-127"/>
                <a:ea typeface="바탕체" panose="02030609000101010101" pitchFamily="17" charset="-127"/>
              </a:rPr>
              <a:t>, </a:t>
            </a:r>
            <a:r>
              <a:rPr lang="ko-KR" altLang="en-US" sz="1800" kern="100" spc="0">
                <a:solidFill>
                  <a:srgbClr val="000000"/>
                </a:solidFill>
                <a:effectLst/>
                <a:latin typeface="바탕체" panose="02030609000101010101" pitchFamily="17" charset="-127"/>
                <a:ea typeface="바탕체" panose="02030609000101010101" pitchFamily="17" charset="-127"/>
              </a:rPr>
              <a:t>이용성</a:t>
            </a:r>
            <a:r>
              <a:rPr lang="en-US" altLang="ko-KR" sz="1800" kern="100" spc="0">
                <a:solidFill>
                  <a:srgbClr val="000000"/>
                </a:solidFill>
                <a:effectLst/>
                <a:latin typeface="바탕체" panose="02030609000101010101" pitchFamily="17" charset="-127"/>
                <a:ea typeface="바탕체" panose="02030609000101010101" pitchFamily="17" charset="-127"/>
              </a:rPr>
              <a:t>, </a:t>
            </a:r>
            <a:r>
              <a:rPr lang="ko-KR" altLang="en-US" sz="1800" kern="100" spc="0">
                <a:solidFill>
                  <a:srgbClr val="000000"/>
                </a:solidFill>
                <a:effectLst/>
                <a:latin typeface="바탕체" panose="02030609000101010101" pitchFamily="17" charset="-127"/>
                <a:ea typeface="바탕체" panose="02030609000101010101" pitchFamily="17" charset="-127"/>
              </a:rPr>
              <a:t>안정성” 이렇게 네 가지 측면으로 본다</a:t>
            </a:r>
            <a:r>
              <a:rPr lang="en-US" altLang="ko-KR" sz="1800" kern="100" spc="0">
                <a:solidFill>
                  <a:srgbClr val="000000"/>
                </a:solidFill>
                <a:effectLst/>
                <a:latin typeface="바탕체" panose="02030609000101010101" pitchFamily="17" charset="-127"/>
                <a:ea typeface="바탕체" panose="02030609000101010101" pitchFamily="17" charset="-127"/>
              </a:rPr>
              <a:t>.</a:t>
            </a:r>
          </a:p>
          <a:p>
            <a:pPr marL="0" marR="0" lvl="0" indent="0" algn="l" defTabSz="914400" rtl="0" eaLnBrk="0" fontAlgn="base" latinLnBrk="1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800" kern="100" spc="0">
                <a:solidFill>
                  <a:srgbClr val="000000"/>
                </a:solidFill>
                <a:effectLst/>
                <a:latin typeface="바탕체" panose="02030609000101010101" pitchFamily="17" charset="-127"/>
                <a:ea typeface="바탕체" panose="02030609000101010101" pitchFamily="17" charset="-127"/>
              </a:rPr>
              <a:t>가용성은 식량의 전체적인 총량이 충분한지</a:t>
            </a:r>
            <a:r>
              <a:rPr lang="en-US" altLang="ko-KR" sz="1800" kern="100" spc="0">
                <a:solidFill>
                  <a:srgbClr val="000000"/>
                </a:solidFill>
                <a:effectLst/>
                <a:latin typeface="바탕체" panose="02030609000101010101" pitchFamily="17" charset="-127"/>
                <a:ea typeface="바탕체" panose="02030609000101010101" pitchFamily="17" charset="-127"/>
              </a:rPr>
              <a:t>, </a:t>
            </a:r>
          </a:p>
          <a:p>
            <a:pPr marL="0" marR="0" lvl="0" indent="0" algn="l" defTabSz="914400" rtl="0" eaLnBrk="0" fontAlgn="base" latinLnBrk="1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800" kern="100" spc="0">
                <a:solidFill>
                  <a:srgbClr val="000000"/>
                </a:solidFill>
                <a:effectLst/>
                <a:latin typeface="바탕체" panose="02030609000101010101" pitchFamily="17" charset="-127"/>
                <a:ea typeface="바탕체" panose="02030609000101010101" pitchFamily="17" charset="-127"/>
              </a:rPr>
              <a:t>접근성은 소득이나 가격</a:t>
            </a:r>
            <a:r>
              <a:rPr lang="en-US" altLang="ko-KR" sz="1800" kern="100" spc="0">
                <a:solidFill>
                  <a:srgbClr val="000000"/>
                </a:solidFill>
                <a:effectLst/>
                <a:latin typeface="바탕체" panose="02030609000101010101" pitchFamily="17" charset="-127"/>
                <a:ea typeface="바탕체" panose="02030609000101010101" pitchFamily="17" charset="-127"/>
              </a:rPr>
              <a:t>, </a:t>
            </a:r>
            <a:r>
              <a:rPr lang="ko-KR" altLang="en-US" sz="1800" kern="100" spc="0">
                <a:solidFill>
                  <a:srgbClr val="000000"/>
                </a:solidFill>
                <a:effectLst/>
                <a:latin typeface="바탕체" panose="02030609000101010101" pitchFamily="17" charset="-127"/>
                <a:ea typeface="바탕체" panose="02030609000101010101" pitchFamily="17" charset="-127"/>
              </a:rPr>
              <a:t>시장 등 식량에 접근하기 위한 여건이 조성되어있는지</a:t>
            </a:r>
            <a:r>
              <a:rPr lang="en-US" altLang="ko-KR" sz="1800" kern="100" spc="0">
                <a:solidFill>
                  <a:srgbClr val="000000"/>
                </a:solidFill>
                <a:effectLst/>
                <a:latin typeface="바탕체" panose="02030609000101010101" pitchFamily="17" charset="-127"/>
                <a:ea typeface="바탕체" panose="02030609000101010101" pitchFamily="17" charset="-127"/>
              </a:rPr>
              <a:t>, </a:t>
            </a:r>
          </a:p>
          <a:p>
            <a:pPr marL="0" marR="0" lvl="0" indent="0" algn="l" defTabSz="914400" rtl="0" eaLnBrk="0" fontAlgn="base" latinLnBrk="1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800" kern="100" spc="0">
                <a:solidFill>
                  <a:srgbClr val="000000"/>
                </a:solidFill>
                <a:effectLst/>
                <a:latin typeface="바탕체" panose="02030609000101010101" pitchFamily="17" charset="-127"/>
                <a:ea typeface="바탕체" panose="02030609000101010101" pitchFamily="17" charset="-127"/>
              </a:rPr>
              <a:t>이용성은 식량의 품질이나 영양성분 등이 적절한지</a:t>
            </a:r>
            <a:r>
              <a:rPr lang="en-US" altLang="ko-KR" sz="1800" kern="100" spc="0">
                <a:solidFill>
                  <a:srgbClr val="000000"/>
                </a:solidFill>
                <a:effectLst/>
                <a:latin typeface="바탕체" panose="02030609000101010101" pitchFamily="17" charset="-127"/>
                <a:ea typeface="바탕체" panose="02030609000101010101" pitchFamily="17" charset="-127"/>
              </a:rPr>
              <a:t>, </a:t>
            </a:r>
          </a:p>
          <a:p>
            <a:pPr marL="0" marR="0" lvl="0" indent="0" algn="l" defTabSz="914400" rtl="0" eaLnBrk="0" fontAlgn="base" latinLnBrk="1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800" kern="100" spc="0">
                <a:solidFill>
                  <a:srgbClr val="000000"/>
                </a:solidFill>
                <a:effectLst/>
                <a:latin typeface="바탕체" panose="02030609000101010101" pitchFamily="17" charset="-127"/>
                <a:ea typeface="바탕체" panose="02030609000101010101" pitchFamily="17" charset="-127"/>
              </a:rPr>
              <a:t>마지막으로 안정성은 자연재해나 경기 변동에 대해 안정적으로 공급될 수 있는지를 의미한다</a:t>
            </a:r>
            <a:r>
              <a:rPr lang="en-US" altLang="ko-KR" sz="1800" kern="100" spc="0">
                <a:solidFill>
                  <a:srgbClr val="000000"/>
                </a:solidFill>
                <a:effectLst/>
                <a:latin typeface="바탕체" panose="02030609000101010101" pitchFamily="17" charset="-127"/>
                <a:ea typeface="바탕체" panose="02030609000101010101" pitchFamily="17" charset="-127"/>
              </a:rPr>
              <a:t>. </a:t>
            </a:r>
          </a:p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80132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ko-KR"/>
              <a:t>113</a:t>
            </a:r>
            <a:r>
              <a:rPr lang="ko-KR" altLang="en-US"/>
              <a:t>개국 중 </a:t>
            </a:r>
            <a:r>
              <a:rPr lang="en-US" altLang="ko-KR"/>
              <a:t>32</a:t>
            </a:r>
            <a:r>
              <a:rPr lang="ko-KR" altLang="en-US"/>
              <a:t>위 </a:t>
            </a:r>
            <a:r>
              <a:rPr lang="en-US" altLang="ko-KR"/>
              <a:t>: </a:t>
            </a:r>
            <a:r>
              <a:rPr lang="ko-KR" altLang="en-US"/>
              <a:t>꽤 높은편</a:t>
            </a:r>
          </a:p>
        </p:txBody>
      </p:sp>
    </p:spTree>
    <p:extLst>
      <p:ext uri="{BB962C8B-B14F-4D97-AF65-F5344CB8AC3E}">
        <p14:creationId xmlns:p14="http://schemas.microsoft.com/office/powerpoint/2010/main" val="253580119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0" fontAlgn="base" latinLnBrk="1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800" kern="100" spc="0">
                <a:solidFill>
                  <a:srgbClr val="000000"/>
                </a:solidFill>
                <a:effectLst/>
                <a:latin typeface="바탕체" panose="02030609000101010101" pitchFamily="17" charset="-127"/>
                <a:ea typeface="바탕체" panose="02030609000101010101" pitchFamily="17" charset="-127"/>
              </a:rPr>
              <a:t>식량자급률이 낮은 편인 우리나라는</a:t>
            </a:r>
            <a:r>
              <a:rPr lang="en-US" altLang="ko-KR" sz="1800" kern="100" spc="0">
                <a:solidFill>
                  <a:srgbClr val="000000"/>
                </a:solidFill>
                <a:effectLst/>
                <a:latin typeface="바탕체" panose="02030609000101010101" pitchFamily="17" charset="-127"/>
                <a:ea typeface="바탕체" panose="02030609000101010101" pitchFamily="17" charset="-127"/>
              </a:rPr>
              <a:t>, </a:t>
            </a:r>
            <a:r>
              <a:rPr lang="ko-KR" altLang="en-US" sz="1800" kern="100" spc="0">
                <a:solidFill>
                  <a:srgbClr val="000000"/>
                </a:solidFill>
                <a:effectLst/>
                <a:latin typeface="바탕체" panose="02030609000101010101" pitchFamily="17" charset="-127"/>
                <a:ea typeface="바탕체" panose="02030609000101010101" pitchFamily="17" charset="-127"/>
              </a:rPr>
              <a:t>가용성 부족을 국제 시장에 대한 높은 접근성으로 해소하는 구조라고 할 수 있다</a:t>
            </a:r>
            <a:r>
              <a:rPr lang="en-US" altLang="ko-KR" sz="1800" kern="100" spc="0">
                <a:solidFill>
                  <a:srgbClr val="000000"/>
                </a:solidFill>
                <a:effectLst/>
                <a:latin typeface="바탕체" panose="02030609000101010101" pitchFamily="17" charset="-127"/>
                <a:ea typeface="바탕체" panose="02030609000101010101" pitchFamily="17" charset="-127"/>
              </a:rPr>
              <a:t>. </a:t>
            </a:r>
          </a:p>
          <a:p>
            <a:pPr marL="0" marR="0" lvl="0" indent="0" algn="l" defTabSz="914400" rtl="0" eaLnBrk="0" fontAlgn="base" latinLnBrk="1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800" kern="100" spc="0">
                <a:solidFill>
                  <a:srgbClr val="000000"/>
                </a:solidFill>
                <a:effectLst/>
                <a:latin typeface="바탕체" panose="02030609000101010101" pitchFamily="17" charset="-127"/>
                <a:ea typeface="바탕체" panose="02030609000101010101" pitchFamily="17" charset="-127"/>
              </a:rPr>
              <a:t>다시 말해</a:t>
            </a:r>
            <a:r>
              <a:rPr lang="en-US" altLang="ko-KR" sz="1800" kern="100" spc="0">
                <a:solidFill>
                  <a:srgbClr val="000000"/>
                </a:solidFill>
                <a:effectLst/>
                <a:latin typeface="바탕체" panose="02030609000101010101" pitchFamily="17" charset="-127"/>
                <a:ea typeface="바탕체" panose="02030609000101010101" pitchFamily="17" charset="-127"/>
              </a:rPr>
              <a:t>, </a:t>
            </a:r>
            <a:r>
              <a:rPr lang="ko-KR" altLang="en-US" sz="1800" kern="100" spc="0">
                <a:solidFill>
                  <a:srgbClr val="000000"/>
                </a:solidFill>
                <a:effectLst/>
                <a:latin typeface="바탕체" panose="02030609000101010101" pitchFamily="17" charset="-127"/>
                <a:ea typeface="바탕체" panose="02030609000101010101" pitchFamily="17" charset="-127"/>
              </a:rPr>
              <a:t>국제 무역</a:t>
            </a:r>
            <a:r>
              <a:rPr lang="en-US" altLang="ko-KR" sz="1800" kern="100" spc="0">
                <a:solidFill>
                  <a:srgbClr val="000000"/>
                </a:solidFill>
                <a:effectLst/>
                <a:latin typeface="바탕체" panose="02030609000101010101" pitchFamily="17" charset="-127"/>
                <a:ea typeface="바탕체" panose="02030609000101010101" pitchFamily="17" charset="-127"/>
              </a:rPr>
              <a:t>, </a:t>
            </a:r>
            <a:r>
              <a:rPr lang="ko-KR" altLang="en-US" sz="1800" kern="100" spc="0">
                <a:solidFill>
                  <a:srgbClr val="000000"/>
                </a:solidFill>
                <a:effectLst/>
                <a:latin typeface="바탕체" panose="02030609000101010101" pitchFamily="17" charset="-127"/>
                <a:ea typeface="바탕체" panose="02030609000101010101" pitchFamily="17" charset="-127"/>
              </a:rPr>
              <a:t>수입을 통해 해결해오던</a:t>
            </a:r>
            <a:r>
              <a:rPr lang="en-US" altLang="ko-KR" sz="1800" kern="100" spc="0">
                <a:solidFill>
                  <a:srgbClr val="000000"/>
                </a:solidFill>
                <a:effectLst/>
                <a:latin typeface="바탕체" panose="02030609000101010101" pitchFamily="17" charset="-127"/>
                <a:ea typeface="바탕체" panose="02030609000101010101" pitchFamily="17" charset="-127"/>
              </a:rPr>
              <a:t>, </a:t>
            </a:r>
            <a:r>
              <a:rPr lang="ko-KR" altLang="en-US" sz="1800" kern="100" spc="0">
                <a:solidFill>
                  <a:srgbClr val="000000"/>
                </a:solidFill>
                <a:effectLst/>
                <a:latin typeface="바탕체" panose="02030609000101010101" pitchFamily="17" charset="-127"/>
                <a:ea typeface="바탕체" panose="02030609000101010101" pitchFamily="17" charset="-127"/>
              </a:rPr>
              <a:t>이 접근성이 깨지는 순간 우리의 식량안보의 심각성은 걷잡을 수 없이 커지게 될 것이고</a:t>
            </a:r>
            <a:r>
              <a:rPr lang="en-US" altLang="ko-KR" sz="1800" kern="100" spc="0">
                <a:solidFill>
                  <a:srgbClr val="000000"/>
                </a:solidFill>
                <a:effectLst/>
                <a:latin typeface="바탕체" panose="02030609000101010101" pitchFamily="17" charset="-127"/>
                <a:ea typeface="바탕체" panose="02030609000101010101" pitchFamily="17" charset="-127"/>
              </a:rPr>
              <a:t>, </a:t>
            </a:r>
          </a:p>
          <a:p>
            <a:pPr marL="0" marR="0" lvl="0" indent="0" algn="l" defTabSz="914400" rtl="0" eaLnBrk="0" fontAlgn="base" latinLnBrk="1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800" kern="100" spc="0">
                <a:solidFill>
                  <a:srgbClr val="000000"/>
                </a:solidFill>
                <a:effectLst/>
                <a:latin typeface="바탕체" panose="02030609000101010101" pitchFamily="17" charset="-127"/>
                <a:ea typeface="바탕체" panose="02030609000101010101" pitchFamily="17" charset="-127"/>
              </a:rPr>
              <a:t>이것이 하루빨리 식량안보를 강화해야 하는 이유이다</a:t>
            </a:r>
            <a:r>
              <a:rPr lang="en-US" altLang="ko-KR" sz="1800" kern="100" spc="0">
                <a:solidFill>
                  <a:srgbClr val="000000"/>
                </a:solidFill>
                <a:effectLst/>
                <a:latin typeface="바탕체" panose="02030609000101010101" pitchFamily="17" charset="-127"/>
                <a:ea typeface="바탕체" panose="02030609000101010101" pitchFamily="17" charset="-127"/>
              </a:rPr>
              <a:t>.</a:t>
            </a:r>
            <a:endParaRPr lang="ko-KR" altLang="en-US" sz="1800" kern="100" spc="0">
              <a:solidFill>
                <a:srgbClr val="000000"/>
              </a:solidFill>
              <a:effectLst/>
              <a:latin typeface="맑은 고딕" panose="020B0503020000020004" pitchFamily="50" charset="-127"/>
            </a:endParaRPr>
          </a:p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2638859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b="0" i="0">
                <a:effectLst/>
                <a:latin typeface="Times New Roman" panose="02020603050405020304" pitchFamily="18" charset="0"/>
              </a:rPr>
              <a:t>국제 곡물시장 위기에 대한 우리나라의 대응체계는 국내의 생산 및 공급기반 확대는 물론 </a:t>
            </a:r>
            <a:endParaRPr lang="en-US" altLang="ko-KR" b="0" i="0">
              <a:effectLst/>
              <a:latin typeface="Times New Roman" panose="02020603050405020304" pitchFamily="18" charset="0"/>
            </a:endParaRPr>
          </a:p>
          <a:p>
            <a:r>
              <a:rPr lang="ko-KR" altLang="en-US" b="0" i="0">
                <a:effectLst/>
                <a:latin typeface="Times New Roman" panose="02020603050405020304" pitchFamily="18" charset="0"/>
              </a:rPr>
              <a:t>해외농업개발과 국가 곡물 조달시스템으로 확보된 곡물을 바탕으로 국제 곡물 조기경보 시스템을 운씁하는 것으로 요약할 수 있다</a:t>
            </a:r>
            <a:r>
              <a:rPr lang="en-US" altLang="ko-KR" b="0" i="0">
                <a:effectLst/>
                <a:latin typeface="Times New Roman" panose="02020603050405020304" pitchFamily="18" charset="0"/>
              </a:rPr>
              <a:t>. </a:t>
            </a:r>
          </a:p>
          <a:p>
            <a:r>
              <a:rPr lang="ko-KR" altLang="en-US" b="0" i="0">
                <a:effectLst/>
                <a:latin typeface="Times New Roman" panose="02020603050405020304" pitchFamily="18" charset="0"/>
              </a:rPr>
              <a:t>다시 말하면</a:t>
            </a:r>
            <a:r>
              <a:rPr lang="en-US" altLang="ko-KR" b="0" i="0">
                <a:effectLst/>
                <a:latin typeface="Times New Roman" panose="02020603050405020304" pitchFamily="18" charset="0"/>
              </a:rPr>
              <a:t>, </a:t>
            </a:r>
            <a:r>
              <a:rPr lang="ko-KR" altLang="en-US" b="0" i="0">
                <a:effectLst/>
                <a:latin typeface="Times New Roman" panose="02020603050405020304" pitchFamily="18" charset="0"/>
              </a:rPr>
              <a:t>국내에서는 쌀을 포함한 다양한 곡물 생산을 통하여 자급률을 제고하는 것이라 할 수 있으며</a:t>
            </a:r>
            <a:r>
              <a:rPr lang="en-US" altLang="ko-KR" b="0" i="0">
                <a:effectLst/>
                <a:latin typeface="Times New Roman" panose="02020603050405020304" pitchFamily="18" charset="0"/>
              </a:rPr>
              <a:t>, </a:t>
            </a:r>
          </a:p>
          <a:p>
            <a:r>
              <a:rPr lang="ko-KR" altLang="en-US" b="0" i="0">
                <a:effectLst/>
                <a:latin typeface="Times New Roman" panose="02020603050405020304" pitchFamily="18" charset="0"/>
              </a:rPr>
              <a:t>국외에서는 곡물 글로벌 가치사슬 참여를 통하여 현지에서 생산된 곡물을 확보하여 내륙 및 해상운송을 통해 곡물 수요처인 국내로 조달하는 것이라 할 수 있다</a:t>
            </a:r>
            <a:r>
              <a:rPr lang="en-US" altLang="ko-KR" b="0" i="0">
                <a:effectLst/>
                <a:latin typeface="Times New Roman" panose="02020603050405020304" pitchFamily="18" charset="0"/>
              </a:rPr>
              <a:t>. </a:t>
            </a:r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2765742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ko-KR"/>
              <a:t>p99-100</a:t>
            </a:r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407231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0" fontAlgn="base" latinLnBrk="1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200" kern="0">
                <a:effectLst/>
                <a:latin typeface="YD윤고딕 130" panose="02020603020101020101" pitchFamily="18" charset="-127"/>
                <a:ea typeface="YD윤고딕 130" panose="02020603020101020101" pitchFamily="18" charset="-127"/>
                <a:cs typeface="Times New Roman" panose="02020603050405020304" pitchFamily="18" charset="0"/>
              </a:rPr>
              <a:t>(</a:t>
            </a:r>
            <a:r>
              <a:rPr lang="ko-KR" altLang="ko-KR" sz="1200" kern="0">
                <a:effectLst/>
                <a:latin typeface="YD윤고딕 130" panose="02020603020101020101" pitchFamily="18" charset="-127"/>
                <a:ea typeface="YD윤고딕 130" panose="02020603020101020101" pitchFamily="18" charset="-127"/>
                <a:cs typeface="Times New Roman" panose="02020603050405020304" pitchFamily="18" charset="0"/>
              </a:rPr>
              <a:t>사</a:t>
            </a:r>
            <a:r>
              <a:rPr lang="en-US" altLang="ko-KR" sz="1200" kern="0">
                <a:effectLst/>
                <a:latin typeface="YD윤고딕 130" panose="02020603020101020101" pitchFamily="18" charset="-127"/>
                <a:ea typeface="YD윤고딕 130" panose="02020603020101020101" pitchFamily="18" charset="-127"/>
                <a:cs typeface="Times New Roman" panose="02020603050405020304" pitchFamily="18" charset="0"/>
              </a:rPr>
              <a:t>)</a:t>
            </a:r>
            <a:r>
              <a:rPr lang="ko-KR" altLang="ko-KR" sz="1200" kern="0">
                <a:effectLst/>
                <a:latin typeface="YD윤고딕 130" panose="02020603020101020101" pitchFamily="18" charset="-127"/>
                <a:ea typeface="YD윤고딕 130" panose="02020603020101020101" pitchFamily="18" charset="-127"/>
                <a:cs typeface="Times New Roman" panose="02020603050405020304" pitchFamily="18" charset="0"/>
              </a:rPr>
              <a:t>음식폐기물환경연구원 자료를 바탕으로</a:t>
            </a:r>
            <a:r>
              <a:rPr lang="en-US" altLang="ko-KR" sz="1200" kern="0">
                <a:effectLst/>
                <a:latin typeface="YD윤고딕 130" panose="02020603020101020101" pitchFamily="18" charset="-127"/>
                <a:ea typeface="YD윤고딕 130" panose="02020603020101020101" pitchFamily="18" charset="-127"/>
                <a:cs typeface="Times New Roman" panose="02020603050405020304" pitchFamily="18" charset="0"/>
              </a:rPr>
              <a:t> 2019</a:t>
            </a:r>
            <a:r>
              <a:rPr lang="ko-KR" altLang="ko-KR" sz="1200" kern="0">
                <a:effectLst/>
                <a:latin typeface="YD윤고딕 130" panose="02020603020101020101" pitchFamily="18" charset="-127"/>
                <a:ea typeface="YD윤고딕 130" panose="02020603020101020101" pitchFamily="18" charset="-127"/>
                <a:cs typeface="Times New Roman" panose="02020603050405020304" pitchFamily="18" charset="0"/>
              </a:rPr>
              <a:t>년 가정 및 사업장에서 발생하는 음식물쓰레기 발생량은 하루에 </a:t>
            </a:r>
            <a:r>
              <a:rPr lang="en-US" altLang="ko-KR" sz="1200" kern="0">
                <a:effectLst/>
                <a:latin typeface="YD윤고딕 130" panose="02020603020101020101" pitchFamily="18" charset="-127"/>
                <a:ea typeface="YD윤고딕 130" panose="02020603020101020101" pitchFamily="18" charset="-127"/>
                <a:cs typeface="Times New Roman" panose="02020603050405020304" pitchFamily="18" charset="0"/>
              </a:rPr>
              <a:t>2</a:t>
            </a:r>
            <a:r>
              <a:rPr lang="ko-KR" altLang="ko-KR" sz="1200" kern="0">
                <a:effectLst/>
                <a:latin typeface="YD윤고딕 130" panose="02020603020101020101" pitchFamily="18" charset="-127"/>
                <a:ea typeface="YD윤고딕 130" panose="02020603020101020101" pitchFamily="18" charset="-127"/>
                <a:cs typeface="Times New Roman" panose="02020603050405020304" pitchFamily="18" charset="0"/>
              </a:rPr>
              <a:t>만톤</a:t>
            </a:r>
            <a:r>
              <a:rPr lang="en-US" altLang="ko-KR" sz="1200">
                <a:effectLst/>
                <a:latin typeface="YD윤고딕 130" panose="02020603020101020101" pitchFamily="18" charset="-127"/>
                <a:ea typeface="YD윤고딕 130" panose="02020603020101020101" pitchFamily="18" charset="-127"/>
                <a:cs typeface="Times New Roman" panose="02020603050405020304" pitchFamily="18" charset="0"/>
              </a:rPr>
              <a:t>, </a:t>
            </a:r>
            <a:r>
              <a:rPr lang="ko-KR" altLang="ko-KR" sz="1200">
                <a:effectLst/>
                <a:latin typeface="YD윤고딕 130" panose="02020603020101020101" pitchFamily="18" charset="-127"/>
                <a:ea typeface="YD윤고딕 130" panose="02020603020101020101" pitchFamily="18" charset="-127"/>
                <a:cs typeface="Times New Roman" panose="02020603050405020304" pitchFamily="18" charset="0"/>
              </a:rPr>
              <a:t>한국보건산업진흥원이 유통기한 경과로 폐기되거나 반품되는 식품으로 연간 최대</a:t>
            </a:r>
            <a:r>
              <a:rPr lang="en-US" altLang="ko-KR" sz="1200">
                <a:effectLst/>
                <a:latin typeface="YD윤고딕 130" panose="02020603020101020101" pitchFamily="18" charset="-127"/>
                <a:ea typeface="YD윤고딕 130" panose="02020603020101020101" pitchFamily="18" charset="-127"/>
                <a:cs typeface="Times New Roman" panose="02020603050405020304" pitchFamily="18" charset="0"/>
              </a:rPr>
              <a:t> 1</a:t>
            </a:r>
            <a:r>
              <a:rPr lang="ko-KR" altLang="ko-KR" sz="1200">
                <a:effectLst/>
                <a:latin typeface="YD윤고딕 130" panose="02020603020101020101" pitchFamily="18" charset="-127"/>
                <a:ea typeface="YD윤고딕 130" panose="02020603020101020101" pitchFamily="18" charset="-127"/>
                <a:cs typeface="Times New Roman" panose="02020603050405020304" pitchFamily="18" charset="0"/>
              </a:rPr>
              <a:t>조 </a:t>
            </a:r>
            <a:r>
              <a:rPr lang="en-US" altLang="ko-KR" sz="1200">
                <a:effectLst/>
                <a:latin typeface="YD윤고딕 130" panose="02020603020101020101" pitchFamily="18" charset="-127"/>
                <a:ea typeface="YD윤고딕 130" panose="02020603020101020101" pitchFamily="18" charset="-127"/>
                <a:cs typeface="Times New Roman" panose="02020603050405020304" pitchFamily="18" charset="0"/>
              </a:rPr>
              <a:t>5400</a:t>
            </a:r>
            <a:r>
              <a:rPr lang="ko-KR" altLang="ko-KR" sz="1200">
                <a:effectLst/>
                <a:latin typeface="YD윤고딕 130" panose="02020603020101020101" pitchFamily="18" charset="-127"/>
                <a:ea typeface="YD윤고딕 130" panose="02020603020101020101" pitchFamily="18" charset="-127"/>
                <a:cs typeface="Times New Roman" panose="02020603050405020304" pitchFamily="18" charset="0"/>
              </a:rPr>
              <a:t>억의 사회적 비용을 추산한다</a:t>
            </a:r>
            <a:r>
              <a:rPr lang="en-US" altLang="ko-KR" sz="1200">
                <a:effectLst/>
                <a:latin typeface="YD윤고딕 130" panose="02020603020101020101" pitchFamily="18" charset="-127"/>
                <a:ea typeface="YD윤고딕 130" panose="02020603020101020101" pitchFamily="18" charset="-127"/>
                <a:cs typeface="Times New Roman" panose="02020603050405020304" pitchFamily="18" charset="0"/>
              </a:rPr>
              <a:t>. </a:t>
            </a:r>
            <a:endParaRPr lang="ko-KR" altLang="en-US">
              <a:latin typeface="YD윤고딕 130" panose="02020603020101020101" pitchFamily="18" charset="-127"/>
              <a:ea typeface="YD윤고딕 130" panose="02020603020101020101" pitchFamily="18" charset="-127"/>
            </a:endParaRPr>
          </a:p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3264593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0" fontAlgn="base" latinLnBrk="1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200" kern="0" spc="0">
                <a:solidFill>
                  <a:srgbClr val="000000"/>
                </a:solidFill>
                <a:effectLst/>
                <a:latin typeface="YD윤고딕 130" panose="02020603020101020101" pitchFamily="18" charset="-127"/>
                <a:ea typeface="YD윤고딕 130" panose="02020603020101020101" pitchFamily="18" charset="-127"/>
              </a:rPr>
              <a:t>유통기한 대신 소비기한 도입 방법을 들 수 있다</a:t>
            </a:r>
            <a:r>
              <a:rPr lang="en-US" altLang="ko-KR" sz="1200" kern="0" spc="0">
                <a:solidFill>
                  <a:srgbClr val="000000"/>
                </a:solidFill>
                <a:effectLst/>
                <a:latin typeface="YD윤고딕 130" panose="02020603020101020101" pitchFamily="18" charset="-127"/>
                <a:ea typeface="YD윤고딕 130" panose="02020603020101020101" pitchFamily="18" charset="-127"/>
              </a:rPr>
              <a:t>. </a:t>
            </a:r>
            <a:r>
              <a:rPr lang="ko-KR" altLang="en-US" sz="1200" kern="0" spc="0">
                <a:solidFill>
                  <a:srgbClr val="000000"/>
                </a:solidFill>
                <a:effectLst/>
                <a:latin typeface="YD윤고딕 130" panose="02020603020101020101" pitchFamily="18" charset="-127"/>
                <a:ea typeface="YD윤고딕 130" panose="02020603020101020101" pitchFamily="18" charset="-127"/>
              </a:rPr>
              <a:t>소비기한은 실제 섭취를 하는데 문제가 없는</a:t>
            </a:r>
            <a:r>
              <a:rPr lang="en-US" altLang="ko-KR" sz="1200" kern="0" spc="0">
                <a:solidFill>
                  <a:srgbClr val="000000"/>
                </a:solidFill>
                <a:effectLst/>
                <a:latin typeface="YD윤고딕 130" panose="02020603020101020101" pitchFamily="18" charset="-127"/>
                <a:ea typeface="YD윤고딕 130" panose="02020603020101020101" pitchFamily="18" charset="-127"/>
              </a:rPr>
              <a:t>, </a:t>
            </a:r>
            <a:r>
              <a:rPr lang="ko-KR" altLang="en-US" sz="1200" kern="0" spc="0">
                <a:solidFill>
                  <a:srgbClr val="000000"/>
                </a:solidFill>
                <a:effectLst/>
                <a:latin typeface="YD윤고딕 130" panose="02020603020101020101" pitchFamily="18" charset="-127"/>
                <a:ea typeface="YD윤고딕 130" panose="02020603020101020101" pitchFamily="18" charset="-127"/>
              </a:rPr>
              <a:t>안전에 이상이 없는 기한으로 유통점에서 진열이 가능한 시점으로 계산한 유통기한보다 합리적으로 소비하는데 정보를 제공할 수 있다</a:t>
            </a:r>
            <a:r>
              <a:rPr lang="en-US" altLang="ko-KR" sz="1200" kern="0" spc="0">
                <a:solidFill>
                  <a:srgbClr val="000000"/>
                </a:solidFill>
                <a:effectLst/>
                <a:latin typeface="YD윤고딕 130" panose="02020603020101020101" pitchFamily="18" charset="-127"/>
                <a:ea typeface="YD윤고딕 130" panose="02020603020101020101" pitchFamily="18" charset="-127"/>
              </a:rPr>
              <a:t>. </a:t>
            </a:r>
            <a:r>
              <a:rPr lang="ko-KR" altLang="en-US" sz="1200" kern="100" spc="0">
                <a:solidFill>
                  <a:srgbClr val="000000"/>
                </a:solidFill>
                <a:effectLst/>
                <a:latin typeface="YD윤고딕 130" panose="02020603020101020101" pitchFamily="18" charset="-127"/>
                <a:ea typeface="YD윤고딕 130" panose="02020603020101020101" pitchFamily="18" charset="-127"/>
              </a:rPr>
              <a:t>두 기한을 설정하는 방법으로 보면</a:t>
            </a:r>
            <a:r>
              <a:rPr lang="en-US" altLang="ko-KR" sz="1200" kern="100" spc="0">
                <a:solidFill>
                  <a:srgbClr val="000000"/>
                </a:solidFill>
                <a:effectLst/>
                <a:latin typeface="YD윤고딕 130" panose="02020603020101020101" pitchFamily="18" charset="-127"/>
                <a:ea typeface="YD윤고딕 130" panose="02020603020101020101" pitchFamily="18" charset="-127"/>
              </a:rPr>
              <a:t>, </a:t>
            </a:r>
            <a:r>
              <a:rPr lang="ko-KR" altLang="en-US" sz="1200" kern="100" spc="0">
                <a:solidFill>
                  <a:srgbClr val="000000"/>
                </a:solidFill>
                <a:effectLst/>
                <a:latin typeface="YD윤고딕 130" panose="02020603020101020101" pitchFamily="18" charset="-127"/>
                <a:ea typeface="YD윤고딕 130" panose="02020603020101020101" pitchFamily="18" charset="-127"/>
              </a:rPr>
              <a:t>일반적으로 유통기한은 유통점에서 판매 진열이 가능한 기간으로 식품의 제조일자에서 품질이 변화가 시작되는 시점까지 기간에 안전계수 </a:t>
            </a:r>
            <a:r>
              <a:rPr lang="en-US" altLang="ko-KR" sz="1200" kern="100" spc="0">
                <a:solidFill>
                  <a:srgbClr val="000000"/>
                </a:solidFill>
                <a:effectLst/>
                <a:latin typeface="YD윤고딕 130" panose="02020603020101020101" pitchFamily="18" charset="-127"/>
                <a:ea typeface="YD윤고딕 130" panose="02020603020101020101" pitchFamily="18" charset="-127"/>
              </a:rPr>
              <a:t>0.7</a:t>
            </a:r>
            <a:r>
              <a:rPr lang="ko-KR" altLang="en-US" sz="1200" kern="100" spc="0">
                <a:solidFill>
                  <a:srgbClr val="000000"/>
                </a:solidFill>
                <a:effectLst/>
                <a:latin typeface="YD윤고딕 130" panose="02020603020101020101" pitchFamily="18" charset="-127"/>
                <a:ea typeface="YD윤고딕 130" panose="02020603020101020101" pitchFamily="18" charset="-127"/>
              </a:rPr>
              <a:t>을 곱하여 계산된다</a:t>
            </a:r>
            <a:r>
              <a:rPr lang="en-US" altLang="ko-KR" sz="1200" kern="100" spc="0">
                <a:solidFill>
                  <a:srgbClr val="000000"/>
                </a:solidFill>
                <a:effectLst/>
                <a:latin typeface="YD윤고딕 130" panose="02020603020101020101" pitchFamily="18" charset="-127"/>
                <a:ea typeface="YD윤고딕 130" panose="02020603020101020101" pitchFamily="18" charset="-127"/>
              </a:rPr>
              <a:t>. </a:t>
            </a:r>
            <a:r>
              <a:rPr lang="ko-KR" altLang="en-US" sz="1200" kern="100" spc="0">
                <a:solidFill>
                  <a:srgbClr val="000000"/>
                </a:solidFill>
                <a:effectLst/>
                <a:latin typeface="YD윤고딕 130" panose="02020603020101020101" pitchFamily="18" charset="-127"/>
                <a:ea typeface="YD윤고딕 130" panose="02020603020101020101" pitchFamily="18" charset="-127"/>
              </a:rPr>
              <a:t>반면 소비기한은 실제 섭취를 하는데 문제가 없는 기간으로</a:t>
            </a:r>
            <a:r>
              <a:rPr lang="en-US" altLang="ko-KR" sz="1200" kern="100" spc="0">
                <a:solidFill>
                  <a:srgbClr val="000000"/>
                </a:solidFill>
                <a:effectLst/>
                <a:latin typeface="YD윤고딕 130" panose="02020603020101020101" pitchFamily="18" charset="-127"/>
                <a:ea typeface="YD윤고딕 130" panose="02020603020101020101" pitchFamily="18" charset="-127"/>
              </a:rPr>
              <a:t>, </a:t>
            </a:r>
            <a:r>
              <a:rPr lang="ko-KR" altLang="en-US" sz="1200" kern="100" spc="0">
                <a:solidFill>
                  <a:srgbClr val="000000"/>
                </a:solidFill>
                <a:effectLst/>
                <a:latin typeface="YD윤고딕 130" panose="02020603020101020101" pitchFamily="18" charset="-127"/>
                <a:ea typeface="YD윤고딕 130" panose="02020603020101020101" pitchFamily="18" charset="-127"/>
              </a:rPr>
              <a:t>안전계수를 </a:t>
            </a:r>
            <a:r>
              <a:rPr lang="en-US" altLang="ko-KR" sz="1200" kern="100" spc="0">
                <a:solidFill>
                  <a:srgbClr val="000000"/>
                </a:solidFill>
                <a:effectLst/>
                <a:latin typeface="YD윤고딕 130" panose="02020603020101020101" pitchFamily="18" charset="-127"/>
                <a:ea typeface="YD윤고딕 130" panose="02020603020101020101" pitchFamily="18" charset="-127"/>
              </a:rPr>
              <a:t>0.8~0.9</a:t>
            </a:r>
            <a:r>
              <a:rPr lang="ko-KR" altLang="en-US" sz="1200" kern="100" spc="0">
                <a:solidFill>
                  <a:srgbClr val="000000"/>
                </a:solidFill>
                <a:effectLst/>
                <a:latin typeface="YD윤고딕 130" panose="02020603020101020101" pitchFamily="18" charset="-127"/>
                <a:ea typeface="YD윤고딕 130" panose="02020603020101020101" pitchFamily="18" charset="-127"/>
              </a:rPr>
              <a:t>로 늘려 설정하게 된다</a:t>
            </a:r>
            <a:r>
              <a:rPr lang="en-US" altLang="ko-KR" sz="1200" kern="100" spc="0">
                <a:solidFill>
                  <a:srgbClr val="000000"/>
                </a:solidFill>
                <a:effectLst/>
                <a:latin typeface="YD윤고딕 130" panose="02020603020101020101" pitchFamily="18" charset="-127"/>
                <a:ea typeface="YD윤고딕 130" panose="02020603020101020101" pitchFamily="18" charset="-127"/>
              </a:rPr>
              <a:t>.</a:t>
            </a:r>
            <a:endParaRPr lang="en-US" altLang="ko-KR"/>
          </a:p>
          <a:p>
            <a:endParaRPr lang="en-US" altLang="ko-KR"/>
          </a:p>
          <a:p>
            <a:pPr marL="0" marR="0" lvl="0" indent="0" algn="l" defTabSz="914400" rtl="0" eaLnBrk="0" fontAlgn="base" latinLnBrk="1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200" kern="100" spc="0">
                <a:solidFill>
                  <a:srgbClr val="000000"/>
                </a:solidFill>
                <a:effectLst/>
                <a:latin typeface="YD윤고딕 130" panose="02020603020101020101" pitchFamily="18" charset="-127"/>
                <a:ea typeface="YD윤고딕 130" panose="02020603020101020101" pitchFamily="18" charset="-127"/>
              </a:rPr>
              <a:t>조금 더 직접적인 예시를 보여주자면 이렇다</a:t>
            </a:r>
            <a:r>
              <a:rPr lang="en-US" altLang="ko-KR" sz="1200" kern="100" spc="0">
                <a:solidFill>
                  <a:srgbClr val="000000"/>
                </a:solidFill>
                <a:effectLst/>
                <a:latin typeface="YD윤고딕 130" panose="02020603020101020101" pitchFamily="18" charset="-127"/>
                <a:ea typeface="YD윤고딕 130" panose="02020603020101020101" pitchFamily="18" charset="-127"/>
              </a:rPr>
              <a:t>. </a:t>
            </a:r>
            <a:r>
              <a:rPr lang="ko-KR" altLang="en-US" sz="1200" kern="100" spc="0">
                <a:solidFill>
                  <a:srgbClr val="000000"/>
                </a:solidFill>
                <a:effectLst/>
                <a:latin typeface="YD윤고딕 130" panose="02020603020101020101" pitchFamily="18" charset="-127"/>
                <a:ea typeface="YD윤고딕 130" panose="02020603020101020101" pitchFamily="18" charset="-127"/>
              </a:rPr>
              <a:t>한국소비자원 조사결과를 보면</a:t>
            </a:r>
            <a:r>
              <a:rPr lang="en-US" altLang="ko-KR" sz="1200" kern="100" spc="0">
                <a:solidFill>
                  <a:srgbClr val="000000"/>
                </a:solidFill>
                <a:effectLst/>
                <a:latin typeface="YD윤고딕 130" panose="02020603020101020101" pitchFamily="18" charset="-127"/>
                <a:ea typeface="YD윤고딕 130" panose="02020603020101020101" pitchFamily="18" charset="-127"/>
              </a:rPr>
              <a:t>, </a:t>
            </a:r>
            <a:r>
              <a:rPr lang="ko-KR" altLang="en-US" sz="1200" kern="100" spc="0">
                <a:solidFill>
                  <a:srgbClr val="000000"/>
                </a:solidFill>
                <a:effectLst/>
                <a:latin typeface="YD윤고딕 130" panose="02020603020101020101" pitchFamily="18" charset="-127"/>
                <a:ea typeface="YD윤고딕 130" panose="02020603020101020101" pitchFamily="18" charset="-127"/>
              </a:rPr>
              <a:t>우유의 경우 제품에 표기된 유통기한은 약 </a:t>
            </a:r>
            <a:r>
              <a:rPr lang="en-US" altLang="ko-KR" sz="1200" kern="100" spc="0">
                <a:solidFill>
                  <a:srgbClr val="000000"/>
                </a:solidFill>
                <a:effectLst/>
                <a:latin typeface="YD윤고딕 130" panose="02020603020101020101" pitchFamily="18" charset="-127"/>
                <a:ea typeface="YD윤고딕 130" panose="02020603020101020101" pitchFamily="18" charset="-127"/>
              </a:rPr>
              <a:t>10</a:t>
            </a:r>
            <a:r>
              <a:rPr lang="ko-KR" altLang="en-US" sz="1200" kern="100" spc="0">
                <a:solidFill>
                  <a:srgbClr val="000000"/>
                </a:solidFill>
                <a:effectLst/>
                <a:latin typeface="YD윤고딕 130" panose="02020603020101020101" pitchFamily="18" charset="-127"/>
                <a:ea typeface="YD윤고딕 130" panose="02020603020101020101" pitchFamily="18" charset="-127"/>
              </a:rPr>
              <a:t>일이지만 밀봉한 상태로 냉장보관이 잘된 경우 유통기한 경과 후 </a:t>
            </a:r>
            <a:r>
              <a:rPr lang="en-US" altLang="ko-KR" sz="1200" kern="100" spc="0">
                <a:solidFill>
                  <a:srgbClr val="000000"/>
                </a:solidFill>
                <a:effectLst/>
                <a:latin typeface="YD윤고딕 130" panose="02020603020101020101" pitchFamily="18" charset="-127"/>
                <a:ea typeface="YD윤고딕 130" panose="02020603020101020101" pitchFamily="18" charset="-127"/>
              </a:rPr>
              <a:t>+ 50</a:t>
            </a:r>
            <a:r>
              <a:rPr lang="ko-KR" altLang="en-US" sz="1200" kern="100" spc="0">
                <a:solidFill>
                  <a:srgbClr val="000000"/>
                </a:solidFill>
                <a:effectLst/>
                <a:latin typeface="YD윤고딕 130" panose="02020603020101020101" pitchFamily="18" charset="-127"/>
                <a:ea typeface="YD윤고딕 130" panose="02020603020101020101" pitchFamily="18" charset="-127"/>
              </a:rPr>
              <a:t>일이 더 긴 소비기한이 된다</a:t>
            </a:r>
            <a:r>
              <a:rPr lang="en-US" altLang="ko-KR" sz="1200" kern="100" spc="0">
                <a:solidFill>
                  <a:srgbClr val="000000"/>
                </a:solidFill>
                <a:effectLst/>
                <a:latin typeface="YD윤고딕 130" panose="02020603020101020101" pitchFamily="18" charset="-127"/>
                <a:ea typeface="YD윤고딕 130" panose="02020603020101020101" pitchFamily="18" charset="-127"/>
              </a:rPr>
              <a:t>. </a:t>
            </a:r>
            <a:r>
              <a:rPr lang="ko-KR" altLang="en-US" sz="1200" kern="100" spc="0">
                <a:solidFill>
                  <a:srgbClr val="000000"/>
                </a:solidFill>
                <a:effectLst/>
                <a:latin typeface="YD윤고딕 130" panose="02020603020101020101" pitchFamily="18" charset="-127"/>
                <a:ea typeface="YD윤고딕 130" panose="02020603020101020101" pitchFamily="18" charset="-127"/>
              </a:rPr>
              <a:t>또한</a:t>
            </a:r>
            <a:r>
              <a:rPr lang="en-US" altLang="ko-KR" sz="1200" kern="100" spc="0">
                <a:solidFill>
                  <a:srgbClr val="000000"/>
                </a:solidFill>
                <a:effectLst/>
                <a:latin typeface="YD윤고딕 130" panose="02020603020101020101" pitchFamily="18" charset="-127"/>
                <a:ea typeface="YD윤고딕 130" panose="02020603020101020101" pitchFamily="18" charset="-127"/>
              </a:rPr>
              <a:t>, </a:t>
            </a:r>
            <a:r>
              <a:rPr lang="ko-KR" altLang="en-US" sz="1200" kern="100" spc="0">
                <a:solidFill>
                  <a:srgbClr val="000000"/>
                </a:solidFill>
                <a:effectLst/>
                <a:latin typeface="YD윤고딕 130" panose="02020603020101020101" pitchFamily="18" charset="-127"/>
                <a:ea typeface="YD윤고딕 130" panose="02020603020101020101" pitchFamily="18" charset="-127"/>
              </a:rPr>
              <a:t>식빵의 유통기한은 </a:t>
            </a:r>
            <a:r>
              <a:rPr lang="en-US" altLang="ko-KR" sz="1200" kern="100" spc="0">
                <a:solidFill>
                  <a:srgbClr val="000000"/>
                </a:solidFill>
                <a:effectLst/>
                <a:latin typeface="YD윤고딕 130" panose="02020603020101020101" pitchFamily="18" charset="-127"/>
                <a:ea typeface="YD윤고딕 130" panose="02020603020101020101" pitchFamily="18" charset="-127"/>
              </a:rPr>
              <a:t>3</a:t>
            </a:r>
            <a:r>
              <a:rPr lang="ko-KR" altLang="en-US" sz="1200" kern="100" spc="0">
                <a:solidFill>
                  <a:srgbClr val="000000"/>
                </a:solidFill>
                <a:effectLst/>
                <a:latin typeface="YD윤고딕 130" panose="02020603020101020101" pitchFamily="18" charset="-127"/>
                <a:ea typeface="YD윤고딕 130" panose="02020603020101020101" pitchFamily="18" charset="-127"/>
              </a:rPr>
              <a:t>일이지만 소비기한은 </a:t>
            </a:r>
            <a:r>
              <a:rPr lang="en-US" altLang="ko-KR" sz="1200" kern="100" spc="0">
                <a:solidFill>
                  <a:srgbClr val="000000"/>
                </a:solidFill>
                <a:effectLst/>
                <a:latin typeface="YD윤고딕 130" panose="02020603020101020101" pitchFamily="18" charset="-127"/>
                <a:ea typeface="YD윤고딕 130" panose="02020603020101020101" pitchFamily="18" charset="-127"/>
              </a:rPr>
              <a:t>+ 20</a:t>
            </a:r>
            <a:r>
              <a:rPr lang="ko-KR" altLang="en-US" sz="1200" kern="100" spc="0">
                <a:solidFill>
                  <a:srgbClr val="000000"/>
                </a:solidFill>
                <a:effectLst/>
                <a:latin typeface="YD윤고딕 130" panose="02020603020101020101" pitchFamily="18" charset="-127"/>
                <a:ea typeface="YD윤고딕 130" panose="02020603020101020101" pitchFamily="18" charset="-127"/>
              </a:rPr>
              <a:t>일이다</a:t>
            </a:r>
            <a:r>
              <a:rPr lang="en-US" altLang="ko-KR" sz="1200" kern="100" spc="0">
                <a:solidFill>
                  <a:srgbClr val="000000"/>
                </a:solidFill>
                <a:effectLst/>
                <a:latin typeface="YD윤고딕 130" panose="02020603020101020101" pitchFamily="18" charset="-127"/>
                <a:ea typeface="YD윤고딕 130" panose="02020603020101020101" pitchFamily="18" charset="-127"/>
              </a:rPr>
              <a:t>. </a:t>
            </a:r>
            <a:r>
              <a:rPr lang="ko-KR" altLang="en-US" sz="1200" kern="100" spc="0">
                <a:solidFill>
                  <a:srgbClr val="000000"/>
                </a:solidFill>
                <a:effectLst/>
                <a:latin typeface="YD윤고딕 130" panose="02020603020101020101" pitchFamily="18" charset="-127"/>
                <a:ea typeface="YD윤고딕 130" panose="02020603020101020101" pitchFamily="18" charset="-127"/>
              </a:rPr>
              <a:t>따라서 우리가 소비기한을 도입하게 된다면</a:t>
            </a:r>
            <a:r>
              <a:rPr lang="en-US" altLang="ko-KR" sz="1200" kern="100" spc="0">
                <a:solidFill>
                  <a:srgbClr val="000000"/>
                </a:solidFill>
                <a:effectLst/>
                <a:latin typeface="YD윤고딕 130" panose="02020603020101020101" pitchFamily="18" charset="-127"/>
                <a:ea typeface="YD윤고딕 130" panose="02020603020101020101" pitchFamily="18" charset="-127"/>
              </a:rPr>
              <a:t>, </a:t>
            </a:r>
            <a:r>
              <a:rPr lang="ko-KR" altLang="en-US" sz="1200" kern="100" spc="0">
                <a:solidFill>
                  <a:srgbClr val="000000"/>
                </a:solidFill>
                <a:effectLst/>
                <a:latin typeface="YD윤고딕 130" panose="02020603020101020101" pitchFamily="18" charset="-127"/>
                <a:ea typeface="YD윤고딕 130" panose="02020603020101020101" pitchFamily="18" charset="-127"/>
              </a:rPr>
              <a:t>더 직접적으로 식품을 자원가치로서 효율을 높일 수 있고</a:t>
            </a:r>
            <a:r>
              <a:rPr lang="en-US" altLang="ko-KR" sz="1200" kern="100" spc="0">
                <a:solidFill>
                  <a:srgbClr val="000000"/>
                </a:solidFill>
                <a:effectLst/>
                <a:latin typeface="YD윤고딕 130" panose="02020603020101020101" pitchFamily="18" charset="-127"/>
                <a:ea typeface="YD윤고딕 130" panose="02020603020101020101" pitchFamily="18" charset="-127"/>
              </a:rPr>
              <a:t>, </a:t>
            </a:r>
            <a:r>
              <a:rPr lang="ko-KR" altLang="en-US" sz="1200" kern="100" spc="0">
                <a:solidFill>
                  <a:srgbClr val="000000"/>
                </a:solidFill>
                <a:effectLst/>
                <a:latin typeface="YD윤고딕 130" panose="02020603020101020101" pitchFamily="18" charset="-127"/>
                <a:ea typeface="YD윤고딕 130" panose="02020603020101020101" pitchFamily="18" charset="-127"/>
              </a:rPr>
              <a:t>더 직접적으로 식량낭비를 줄일 수 있는 방법이 될 것이다</a:t>
            </a:r>
            <a:r>
              <a:rPr lang="en-US" altLang="ko-KR" sz="1200" kern="100" spc="0">
                <a:solidFill>
                  <a:srgbClr val="000000"/>
                </a:solidFill>
                <a:effectLst/>
                <a:latin typeface="YD윤고딕 130" panose="02020603020101020101" pitchFamily="18" charset="-127"/>
                <a:ea typeface="YD윤고딕 130" panose="02020603020101020101" pitchFamily="18" charset="-127"/>
              </a:rPr>
              <a:t>.</a:t>
            </a:r>
            <a:endParaRPr lang="ko-KR" altLang="en-US" sz="1200" kern="100" spc="0">
              <a:solidFill>
                <a:srgbClr val="000000"/>
              </a:solidFill>
              <a:effectLst/>
              <a:latin typeface="YD윤고딕 130" panose="02020603020101020101" pitchFamily="18" charset="-127"/>
              <a:ea typeface="YD윤고딕 130" panose="02020603020101020101" pitchFamily="18" charset="-127"/>
            </a:endParaRPr>
          </a:p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3053024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0" fontAlgn="base" latinLnBrk="1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200" kern="0" spc="0">
                <a:solidFill>
                  <a:srgbClr val="000000"/>
                </a:solidFill>
                <a:effectLst/>
                <a:latin typeface="YD윤고딕 130" panose="02020603020101020101" pitchFamily="18" charset="-127"/>
                <a:ea typeface="YD윤고딕 130" panose="02020603020101020101" pitchFamily="18" charset="-127"/>
              </a:rPr>
              <a:t>국민들이 참여할 수 있는 여러 캠페인들을 추진하고 있는데</a:t>
            </a:r>
            <a:r>
              <a:rPr lang="en-US" altLang="ko-KR" sz="1200" kern="0" spc="0">
                <a:solidFill>
                  <a:srgbClr val="000000"/>
                </a:solidFill>
                <a:effectLst/>
                <a:latin typeface="YD윤고딕 130" panose="02020603020101020101" pitchFamily="18" charset="-127"/>
                <a:ea typeface="YD윤고딕 130" panose="02020603020101020101" pitchFamily="18" charset="-127"/>
              </a:rPr>
              <a:t>, 2010</a:t>
            </a:r>
            <a:r>
              <a:rPr lang="ko-KR" altLang="en-US" sz="1200" kern="0" spc="0">
                <a:solidFill>
                  <a:srgbClr val="000000"/>
                </a:solidFill>
                <a:effectLst/>
                <a:latin typeface="YD윤고딕 130" panose="02020603020101020101" pitchFamily="18" charset="-127"/>
                <a:ea typeface="YD윤고딕 130" panose="02020603020101020101" pitchFamily="18" charset="-127"/>
              </a:rPr>
              <a:t>년부터 </a:t>
            </a:r>
            <a:r>
              <a:rPr lang="en-US" altLang="ko-KR" sz="1200" kern="0" spc="0">
                <a:solidFill>
                  <a:srgbClr val="000000"/>
                </a:solidFill>
                <a:effectLst/>
                <a:latin typeface="YD윤고딕 130" panose="02020603020101020101" pitchFamily="18" charset="-127"/>
                <a:ea typeface="YD윤고딕 130" panose="02020603020101020101" pitchFamily="18" charset="-127"/>
              </a:rPr>
              <a:t>2019</a:t>
            </a:r>
            <a:r>
              <a:rPr lang="ko-KR" altLang="en-US" sz="1200" kern="0" spc="0">
                <a:solidFill>
                  <a:srgbClr val="000000"/>
                </a:solidFill>
                <a:effectLst/>
                <a:latin typeface="YD윤고딕 130" panose="02020603020101020101" pitchFamily="18" charset="-127"/>
                <a:ea typeface="YD윤고딕 130" panose="02020603020101020101" pitchFamily="18" charset="-127"/>
              </a:rPr>
              <a:t>년까지 식량자급실천국민운동을</a:t>
            </a:r>
            <a:r>
              <a:rPr lang="en-US" altLang="ko-KR" sz="1200" kern="0" spc="0">
                <a:solidFill>
                  <a:srgbClr val="000000"/>
                </a:solidFill>
                <a:effectLst/>
                <a:latin typeface="YD윤고딕 130" panose="02020603020101020101" pitchFamily="18" charset="-127"/>
                <a:ea typeface="YD윤고딕 130" panose="02020603020101020101" pitchFamily="18" charset="-127"/>
              </a:rPr>
              <a:t>, 2019</a:t>
            </a:r>
            <a:r>
              <a:rPr lang="ko-KR" altLang="en-US" sz="1200" kern="0" spc="0">
                <a:solidFill>
                  <a:srgbClr val="000000"/>
                </a:solidFill>
                <a:effectLst/>
                <a:latin typeface="YD윤고딕 130" panose="02020603020101020101" pitchFamily="18" charset="-127"/>
                <a:ea typeface="YD윤고딕 130" panose="02020603020101020101" pitchFamily="18" charset="-127"/>
              </a:rPr>
              <a:t>년부터는 식량낭비줄이기 국민운동을 진행하고 있다</a:t>
            </a:r>
            <a:r>
              <a:rPr lang="en-US" altLang="ko-KR" sz="1200" kern="0" spc="0">
                <a:solidFill>
                  <a:srgbClr val="000000"/>
                </a:solidFill>
                <a:effectLst/>
                <a:latin typeface="YD윤고딕 130" panose="02020603020101020101" pitchFamily="18" charset="-127"/>
                <a:ea typeface="YD윤고딕 130" panose="02020603020101020101" pitchFamily="18" charset="-127"/>
              </a:rPr>
              <a:t>. 2030</a:t>
            </a:r>
            <a:r>
              <a:rPr lang="ko-KR" altLang="en-US" sz="1200" kern="0" spc="0">
                <a:solidFill>
                  <a:srgbClr val="000000"/>
                </a:solidFill>
                <a:effectLst/>
                <a:latin typeface="YD윤고딕 130" panose="02020603020101020101" pitchFamily="18" charset="-127"/>
                <a:ea typeface="YD윤고딕 130" panose="02020603020101020101" pitchFamily="18" charset="-127"/>
              </a:rPr>
              <a:t>년까지 식량낭비를 반으로 줄여 식량자급률 </a:t>
            </a:r>
            <a:r>
              <a:rPr lang="en-US" altLang="ko-KR" sz="1200" kern="0" spc="0">
                <a:solidFill>
                  <a:srgbClr val="000000"/>
                </a:solidFill>
                <a:effectLst/>
                <a:latin typeface="YD윤고딕 130" panose="02020603020101020101" pitchFamily="18" charset="-127"/>
                <a:ea typeface="YD윤고딕 130" panose="02020603020101020101" pitchFamily="18" charset="-127"/>
              </a:rPr>
              <a:t>15% </a:t>
            </a:r>
            <a:r>
              <a:rPr lang="ko-KR" altLang="en-US" sz="1200" kern="0" spc="0">
                <a:solidFill>
                  <a:srgbClr val="000000"/>
                </a:solidFill>
                <a:effectLst/>
                <a:latin typeface="YD윤고딕 130" panose="02020603020101020101" pitchFamily="18" charset="-127"/>
                <a:ea typeface="YD윤고딕 130" panose="02020603020101020101" pitchFamily="18" charset="-127"/>
              </a:rPr>
              <a:t>올리는 것을 목표로 여러 방안이나 로드맵 등을 제시하고 있으며</a:t>
            </a:r>
            <a:r>
              <a:rPr lang="en-US" altLang="ko-KR" sz="1200" kern="0" spc="0">
                <a:solidFill>
                  <a:srgbClr val="000000"/>
                </a:solidFill>
                <a:effectLst/>
                <a:latin typeface="YD윤고딕 130" panose="02020603020101020101" pitchFamily="18" charset="-127"/>
                <a:ea typeface="YD윤고딕 130" panose="02020603020101020101" pitchFamily="18" charset="-127"/>
              </a:rPr>
              <a:t>, SNS</a:t>
            </a:r>
            <a:r>
              <a:rPr lang="ko-KR" altLang="en-US" sz="1200" kern="0" spc="0">
                <a:solidFill>
                  <a:srgbClr val="000000"/>
                </a:solidFill>
                <a:effectLst/>
                <a:latin typeface="YD윤고딕 130" panose="02020603020101020101" pitchFamily="18" charset="-127"/>
                <a:ea typeface="YD윤고딕 130" panose="02020603020101020101" pitchFamily="18" charset="-127"/>
              </a:rPr>
              <a:t>로는‘식량낭비 줄이기 나의 액션’쓰기 캠페인 등 소비자 인식과 교육에도 힘을 쏟고 있다</a:t>
            </a:r>
            <a:r>
              <a:rPr lang="en-US" altLang="ko-KR" sz="1200" kern="0" spc="0">
                <a:solidFill>
                  <a:srgbClr val="000000"/>
                </a:solidFill>
                <a:effectLst/>
                <a:latin typeface="YD윤고딕 130" panose="02020603020101020101" pitchFamily="18" charset="-127"/>
                <a:ea typeface="YD윤고딕 130" panose="02020603020101020101" pitchFamily="18" charset="-127"/>
              </a:rPr>
              <a:t>. </a:t>
            </a:r>
            <a:r>
              <a:rPr lang="ko-KR" altLang="en-US" sz="1200" kern="0" spc="0">
                <a:solidFill>
                  <a:srgbClr val="000000"/>
                </a:solidFill>
                <a:effectLst/>
                <a:latin typeface="YD윤고딕 130" panose="02020603020101020101" pitchFamily="18" charset="-127"/>
                <a:ea typeface="YD윤고딕 130" panose="02020603020101020101" pitchFamily="18" charset="-127"/>
              </a:rPr>
              <a:t>이와 함께 식량낭비줄이기 국민행동강령을 소개하니 이 글을 읽고 있는 독자들도 같이 실천에 동참해 보는 것은 어떨까</a:t>
            </a:r>
            <a:r>
              <a:rPr lang="en-US" altLang="ko-KR" sz="1200" kern="0" spc="0">
                <a:solidFill>
                  <a:srgbClr val="000000"/>
                </a:solidFill>
                <a:effectLst/>
                <a:latin typeface="YD윤고딕 130" panose="02020603020101020101" pitchFamily="18" charset="-127"/>
                <a:ea typeface="YD윤고딕 130" panose="02020603020101020101" pitchFamily="18" charset="-127"/>
              </a:rPr>
              <a:t>. </a:t>
            </a:r>
          </a:p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7784035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0" fontAlgn="base" latinLnBrk="1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200" kern="0" spc="0">
                <a:solidFill>
                  <a:srgbClr val="000000"/>
                </a:solidFill>
                <a:effectLst/>
                <a:latin typeface="YD윤고딕 130" panose="02020603020101020101" pitchFamily="18" charset="-127"/>
                <a:ea typeface="YD윤고딕 130" panose="02020603020101020101" pitchFamily="18" charset="-127"/>
              </a:rPr>
              <a:t>국민들이 참여할 수 있는 여러 캠페인들을 추진하고 있는데</a:t>
            </a:r>
            <a:r>
              <a:rPr lang="en-US" altLang="ko-KR" sz="1200" kern="0" spc="0">
                <a:solidFill>
                  <a:srgbClr val="000000"/>
                </a:solidFill>
                <a:effectLst/>
                <a:latin typeface="YD윤고딕 130" panose="02020603020101020101" pitchFamily="18" charset="-127"/>
                <a:ea typeface="YD윤고딕 130" panose="02020603020101020101" pitchFamily="18" charset="-127"/>
              </a:rPr>
              <a:t>, 2010</a:t>
            </a:r>
            <a:r>
              <a:rPr lang="ko-KR" altLang="en-US" sz="1200" kern="0" spc="0">
                <a:solidFill>
                  <a:srgbClr val="000000"/>
                </a:solidFill>
                <a:effectLst/>
                <a:latin typeface="YD윤고딕 130" panose="02020603020101020101" pitchFamily="18" charset="-127"/>
                <a:ea typeface="YD윤고딕 130" panose="02020603020101020101" pitchFamily="18" charset="-127"/>
              </a:rPr>
              <a:t>년부터 </a:t>
            </a:r>
            <a:r>
              <a:rPr lang="en-US" altLang="ko-KR" sz="1200" kern="0" spc="0">
                <a:solidFill>
                  <a:srgbClr val="000000"/>
                </a:solidFill>
                <a:effectLst/>
                <a:latin typeface="YD윤고딕 130" panose="02020603020101020101" pitchFamily="18" charset="-127"/>
                <a:ea typeface="YD윤고딕 130" panose="02020603020101020101" pitchFamily="18" charset="-127"/>
              </a:rPr>
              <a:t>2019</a:t>
            </a:r>
            <a:r>
              <a:rPr lang="ko-KR" altLang="en-US" sz="1200" kern="0" spc="0">
                <a:solidFill>
                  <a:srgbClr val="000000"/>
                </a:solidFill>
                <a:effectLst/>
                <a:latin typeface="YD윤고딕 130" panose="02020603020101020101" pitchFamily="18" charset="-127"/>
                <a:ea typeface="YD윤고딕 130" panose="02020603020101020101" pitchFamily="18" charset="-127"/>
              </a:rPr>
              <a:t>년까지 식량자급실천국민운동을</a:t>
            </a:r>
            <a:r>
              <a:rPr lang="en-US" altLang="ko-KR" sz="1200" kern="0" spc="0">
                <a:solidFill>
                  <a:srgbClr val="000000"/>
                </a:solidFill>
                <a:effectLst/>
                <a:latin typeface="YD윤고딕 130" panose="02020603020101020101" pitchFamily="18" charset="-127"/>
                <a:ea typeface="YD윤고딕 130" panose="02020603020101020101" pitchFamily="18" charset="-127"/>
              </a:rPr>
              <a:t>, 2019</a:t>
            </a:r>
            <a:r>
              <a:rPr lang="ko-KR" altLang="en-US" sz="1200" kern="0" spc="0">
                <a:solidFill>
                  <a:srgbClr val="000000"/>
                </a:solidFill>
                <a:effectLst/>
                <a:latin typeface="YD윤고딕 130" panose="02020603020101020101" pitchFamily="18" charset="-127"/>
                <a:ea typeface="YD윤고딕 130" panose="02020603020101020101" pitchFamily="18" charset="-127"/>
              </a:rPr>
              <a:t>년부터는 식량낭비줄이기 국민운동을 진행하고 있다</a:t>
            </a:r>
            <a:r>
              <a:rPr lang="en-US" altLang="ko-KR" sz="1200" kern="0" spc="0">
                <a:solidFill>
                  <a:srgbClr val="000000"/>
                </a:solidFill>
                <a:effectLst/>
                <a:latin typeface="YD윤고딕 130" panose="02020603020101020101" pitchFamily="18" charset="-127"/>
                <a:ea typeface="YD윤고딕 130" panose="02020603020101020101" pitchFamily="18" charset="-127"/>
              </a:rPr>
              <a:t>. 2030</a:t>
            </a:r>
            <a:r>
              <a:rPr lang="ko-KR" altLang="en-US" sz="1200" kern="0" spc="0">
                <a:solidFill>
                  <a:srgbClr val="000000"/>
                </a:solidFill>
                <a:effectLst/>
                <a:latin typeface="YD윤고딕 130" panose="02020603020101020101" pitchFamily="18" charset="-127"/>
                <a:ea typeface="YD윤고딕 130" panose="02020603020101020101" pitchFamily="18" charset="-127"/>
              </a:rPr>
              <a:t>년까지 식량낭비를 반으로 줄여 식량자급률 </a:t>
            </a:r>
            <a:r>
              <a:rPr lang="en-US" altLang="ko-KR" sz="1200" kern="0" spc="0">
                <a:solidFill>
                  <a:srgbClr val="000000"/>
                </a:solidFill>
                <a:effectLst/>
                <a:latin typeface="YD윤고딕 130" panose="02020603020101020101" pitchFamily="18" charset="-127"/>
                <a:ea typeface="YD윤고딕 130" panose="02020603020101020101" pitchFamily="18" charset="-127"/>
              </a:rPr>
              <a:t>15% </a:t>
            </a:r>
            <a:r>
              <a:rPr lang="ko-KR" altLang="en-US" sz="1200" kern="0" spc="0">
                <a:solidFill>
                  <a:srgbClr val="000000"/>
                </a:solidFill>
                <a:effectLst/>
                <a:latin typeface="YD윤고딕 130" panose="02020603020101020101" pitchFamily="18" charset="-127"/>
                <a:ea typeface="YD윤고딕 130" panose="02020603020101020101" pitchFamily="18" charset="-127"/>
              </a:rPr>
              <a:t>올리는 것을 목표로 여러 방안이나 로드맵 등을 제시하고 있으며</a:t>
            </a:r>
            <a:r>
              <a:rPr lang="en-US" altLang="ko-KR" sz="1200" kern="0" spc="0">
                <a:solidFill>
                  <a:srgbClr val="000000"/>
                </a:solidFill>
                <a:effectLst/>
                <a:latin typeface="YD윤고딕 130" panose="02020603020101020101" pitchFamily="18" charset="-127"/>
                <a:ea typeface="YD윤고딕 130" panose="02020603020101020101" pitchFamily="18" charset="-127"/>
              </a:rPr>
              <a:t>, SNS</a:t>
            </a:r>
            <a:r>
              <a:rPr lang="ko-KR" altLang="en-US" sz="1200" kern="0" spc="0">
                <a:solidFill>
                  <a:srgbClr val="000000"/>
                </a:solidFill>
                <a:effectLst/>
                <a:latin typeface="YD윤고딕 130" panose="02020603020101020101" pitchFamily="18" charset="-127"/>
                <a:ea typeface="YD윤고딕 130" panose="02020603020101020101" pitchFamily="18" charset="-127"/>
              </a:rPr>
              <a:t>로는‘식량낭비 줄이기 나의 액션’쓰기 캠페인 등 소비자 인식과 교육에도 힘을 쏟고 있다</a:t>
            </a:r>
            <a:r>
              <a:rPr lang="en-US" altLang="ko-KR" sz="1200" kern="0" spc="0">
                <a:solidFill>
                  <a:srgbClr val="000000"/>
                </a:solidFill>
                <a:effectLst/>
                <a:latin typeface="YD윤고딕 130" panose="02020603020101020101" pitchFamily="18" charset="-127"/>
                <a:ea typeface="YD윤고딕 130" panose="02020603020101020101" pitchFamily="18" charset="-127"/>
              </a:rPr>
              <a:t>. </a:t>
            </a:r>
            <a:r>
              <a:rPr lang="ko-KR" altLang="en-US" sz="1200" kern="0" spc="0">
                <a:solidFill>
                  <a:srgbClr val="000000"/>
                </a:solidFill>
                <a:effectLst/>
                <a:latin typeface="YD윤고딕 130" panose="02020603020101020101" pitchFamily="18" charset="-127"/>
                <a:ea typeface="YD윤고딕 130" panose="02020603020101020101" pitchFamily="18" charset="-127"/>
              </a:rPr>
              <a:t>이와 함께 식량낭비줄이기 국민행동강령을 소개하니 이 글을 읽고 있는 독자들도 같이 실천에 동참해 보는 것은 어떨까</a:t>
            </a:r>
            <a:r>
              <a:rPr lang="en-US" altLang="ko-KR" sz="1200" kern="0" spc="0">
                <a:solidFill>
                  <a:srgbClr val="000000"/>
                </a:solidFill>
                <a:effectLst/>
                <a:latin typeface="YD윤고딕 130" panose="02020603020101020101" pitchFamily="18" charset="-127"/>
                <a:ea typeface="YD윤고딕 130" panose="02020603020101020101" pitchFamily="18" charset="-127"/>
              </a:rPr>
              <a:t>. </a:t>
            </a:r>
          </a:p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602692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13C71A5-ABF8-4F1B-9BD5-038EE0D14C8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935302"/>
            <a:ext cx="6858000" cy="1989667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88D41494-F624-4097-8158-7E299573EC4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001698"/>
            <a:ext cx="6858000" cy="137980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40E413F5-2B54-4114-85E0-DD45A51713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284890-85D2-4D7B-8EF5-15A9C1DB8F42}" type="datetimeFigureOut">
              <a:rPr lang="en-US" smtClean="0"/>
              <a:t>11/3/2021</a:t>
            </a:fld>
            <a:endParaRPr lang="en-US" dirty="0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921F5129-77E8-4387-99CB-8E171BAC09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AA28A9E4-BA22-4B3B-A171-5A1457A2D3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3478758"/>
      </p:ext>
    </p:extLst>
  </p:cSld>
  <p:clrMapOvr>
    <a:masterClrMapping/>
  </p:clrMapOvr>
  <p:hf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및 내용">
    <p:bg>
      <p:bgPr>
        <a:solidFill>
          <a:schemeClr val="accent3">
            <a:lumMod val="20000"/>
            <a:lumOff val="80000"/>
            <a:alpha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AutoShape 18">
            <a:extLst>
              <a:ext uri="{FF2B5EF4-FFF2-40B4-BE49-F238E27FC236}">
                <a16:creationId xmlns:a16="http://schemas.microsoft.com/office/drawing/2014/main" id="{A89D86C8-708C-4D6A-B551-DD7158200DC2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169968" y="840991"/>
            <a:ext cx="8866084" cy="4800460"/>
          </a:xfrm>
          <a:prstGeom prst="roundRect">
            <a:avLst>
              <a:gd name="adj" fmla="val 0"/>
            </a:avLst>
          </a:prstGeom>
          <a:noFill/>
          <a:ln w="9525">
            <a:solidFill>
              <a:schemeClr val="bg2">
                <a:lumMod val="75000"/>
              </a:schemeClr>
            </a:solidFill>
            <a:round/>
            <a:headEnd/>
            <a:tailEnd/>
          </a:ln>
        </p:spPr>
        <p:txBody>
          <a:bodyPr wrap="none" anchor="ctr"/>
          <a:lstStyle>
            <a:lvl1pPr marL="457200" indent="-457200" eaLnBrk="0" hangingPunct="0">
              <a:defRPr kumimoji="1" b="1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defRPr>
            </a:lvl1pPr>
            <a:lvl2pPr marL="742950" indent="-285750" eaLnBrk="0" hangingPunct="0">
              <a:defRPr kumimoji="1" b="1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defRPr>
            </a:lvl2pPr>
            <a:lvl3pPr marL="1143000" indent="-228600" eaLnBrk="0" hangingPunct="0">
              <a:defRPr kumimoji="1" b="1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defRPr>
            </a:lvl3pPr>
            <a:lvl4pPr marL="1600200" indent="-228600" eaLnBrk="0" hangingPunct="0">
              <a:defRPr kumimoji="1" b="1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defRPr>
            </a:lvl4pPr>
            <a:lvl5pPr marL="2057400" indent="-228600" eaLnBrk="0" hangingPunct="0">
              <a:defRPr kumimoji="1" b="1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defRPr>
            </a:lvl9pPr>
          </a:lstStyle>
          <a:p>
            <a:pPr eaLnBrk="1" hangingPunct="1">
              <a:defRPr/>
            </a:pPr>
            <a:endParaRPr kumimoji="0" lang="en-US" altLang="ko-KR" sz="833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8" name="AutoShape 16">
            <a:extLst>
              <a:ext uri="{FF2B5EF4-FFF2-40B4-BE49-F238E27FC236}">
                <a16:creationId xmlns:a16="http://schemas.microsoft.com/office/drawing/2014/main" id="{60EB0C60-8126-4245-A233-E969525D6245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1657350" y="88573"/>
            <a:ext cx="7380289" cy="623094"/>
          </a:xfrm>
          <a:prstGeom prst="roundRect">
            <a:avLst>
              <a:gd name="adj" fmla="val 0"/>
            </a:avLst>
          </a:prstGeom>
          <a:solidFill>
            <a:schemeClr val="accent1">
              <a:lumMod val="50000"/>
            </a:schemeClr>
          </a:solidFill>
          <a:ln>
            <a:headEnd/>
            <a:tailEnd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wrap="none" anchor="ctr"/>
          <a:lstStyle/>
          <a:p>
            <a:pPr>
              <a:defRPr/>
            </a:pPr>
            <a:endParaRPr lang="ko-KR" altLang="en-US"/>
          </a:p>
        </p:txBody>
      </p:sp>
      <p:pic>
        <p:nvPicPr>
          <p:cNvPr id="15" name="그림 3">
            <a:extLst>
              <a:ext uri="{FF2B5EF4-FFF2-40B4-BE49-F238E27FC236}">
                <a16:creationId xmlns:a16="http://schemas.microsoft.com/office/drawing/2014/main" id="{B4EB723C-714B-4B9A-B45B-1DAF170A01DA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253" t="52100" r="15630" b="13251"/>
          <a:stretch>
            <a:fillRect/>
          </a:stretch>
        </p:blipFill>
        <p:spPr bwMode="auto">
          <a:xfrm>
            <a:off x="763373" y="130687"/>
            <a:ext cx="831843" cy="5388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2">
            <a:extLst>
              <a:ext uri="{FF2B5EF4-FFF2-40B4-BE49-F238E27FC236}">
                <a16:creationId xmlns:a16="http://schemas.microsoft.com/office/drawing/2014/main" id="{284D6AC0-7E05-4514-9383-AEE0831986EE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967" y="154352"/>
            <a:ext cx="466296" cy="491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제목 1">
            <a:extLst>
              <a:ext uri="{FF2B5EF4-FFF2-40B4-BE49-F238E27FC236}">
                <a16:creationId xmlns:a16="http://schemas.microsoft.com/office/drawing/2014/main" id="{9F4DF7ED-775D-4F2F-872E-50C66B907B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57350" y="96978"/>
            <a:ext cx="7146022" cy="606284"/>
          </a:xfrm>
        </p:spPr>
        <p:txBody>
          <a:bodyPr>
            <a:normAutofit/>
          </a:bodyPr>
          <a:lstStyle>
            <a:lvl1pPr>
              <a:defRPr sz="2800">
                <a:solidFill>
                  <a:schemeClr val="bg1">
                    <a:lumMod val="95000"/>
                  </a:schemeClr>
                </a:solidFill>
              </a:defRPr>
            </a:lvl1pPr>
          </a:lstStyle>
          <a:p>
            <a:r>
              <a:rPr lang="ko-KR" altLang="en-US"/>
              <a:t>마스터 제목 스타일 편집</a:t>
            </a:r>
          </a:p>
        </p:txBody>
      </p:sp>
    </p:spTree>
    <p:extLst>
      <p:ext uri="{BB962C8B-B14F-4D97-AF65-F5344CB8AC3E}">
        <p14:creationId xmlns:p14="http://schemas.microsoft.com/office/powerpoint/2010/main" val="1235307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제목 및 내용">
    <p:bg>
      <p:bgPr>
        <a:solidFill>
          <a:schemeClr val="accent3">
            <a:lumMod val="20000"/>
            <a:lumOff val="80000"/>
            <a:alpha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AutoShape 18">
            <a:extLst>
              <a:ext uri="{FF2B5EF4-FFF2-40B4-BE49-F238E27FC236}">
                <a16:creationId xmlns:a16="http://schemas.microsoft.com/office/drawing/2014/main" id="{A89D86C8-708C-4D6A-B551-DD7158200DC2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122454" y="783853"/>
            <a:ext cx="8913597" cy="4800460"/>
          </a:xfrm>
          <a:prstGeom prst="roundRect">
            <a:avLst>
              <a:gd name="adj" fmla="val 0"/>
            </a:avLst>
          </a:prstGeom>
          <a:noFill/>
          <a:ln w="9525">
            <a:solidFill>
              <a:schemeClr val="bg2">
                <a:lumMod val="75000"/>
              </a:schemeClr>
            </a:solidFill>
            <a:round/>
            <a:headEnd/>
            <a:tailEnd/>
          </a:ln>
        </p:spPr>
        <p:txBody>
          <a:bodyPr wrap="none" anchor="ctr"/>
          <a:lstStyle>
            <a:lvl1pPr marL="457200" indent="-457200" eaLnBrk="0" hangingPunct="0">
              <a:defRPr kumimoji="1" b="1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defRPr>
            </a:lvl1pPr>
            <a:lvl2pPr marL="742950" indent="-285750" eaLnBrk="0" hangingPunct="0">
              <a:defRPr kumimoji="1" b="1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defRPr>
            </a:lvl2pPr>
            <a:lvl3pPr marL="1143000" indent="-228600" eaLnBrk="0" hangingPunct="0">
              <a:defRPr kumimoji="1" b="1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defRPr>
            </a:lvl3pPr>
            <a:lvl4pPr marL="1600200" indent="-228600" eaLnBrk="0" hangingPunct="0">
              <a:defRPr kumimoji="1" b="1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defRPr>
            </a:lvl4pPr>
            <a:lvl5pPr marL="2057400" indent="-228600" eaLnBrk="0" hangingPunct="0">
              <a:defRPr kumimoji="1" b="1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defRPr>
            </a:lvl9pPr>
          </a:lstStyle>
          <a:p>
            <a:pPr eaLnBrk="1" hangingPunct="1">
              <a:defRPr/>
            </a:pPr>
            <a:endParaRPr kumimoji="0" lang="en-US" altLang="ko-KR" sz="833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8" name="AutoShape 16">
            <a:extLst>
              <a:ext uri="{FF2B5EF4-FFF2-40B4-BE49-F238E27FC236}">
                <a16:creationId xmlns:a16="http://schemas.microsoft.com/office/drawing/2014/main" id="{60EB0C60-8126-4245-A233-E969525D6245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1657350" y="665947"/>
            <a:ext cx="7380289" cy="45719"/>
          </a:xfrm>
          <a:prstGeom prst="roundRect">
            <a:avLst>
              <a:gd name="adj" fmla="val 0"/>
            </a:avLst>
          </a:prstGeom>
          <a:solidFill>
            <a:schemeClr val="accent1">
              <a:lumMod val="50000"/>
            </a:schemeClr>
          </a:solidFill>
          <a:ln>
            <a:noFill/>
            <a:headEnd/>
            <a:tailEnd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wrap="none" anchor="ctr"/>
          <a:lstStyle/>
          <a:p>
            <a:pPr>
              <a:defRPr/>
            </a:pPr>
            <a:endParaRPr lang="ko-KR" altLang="en-US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B683740-ED50-494E-8B5B-ABF1844367D9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22454" y="1395677"/>
            <a:ext cx="1440274" cy="231410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 eaLnBrk="0" hangingPunct="0">
              <a:defRPr kumimoji="1" b="1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defRPr>
            </a:lvl1pPr>
            <a:lvl2pPr marL="742950" indent="-285750" eaLnBrk="0" hangingPunct="0">
              <a:defRPr kumimoji="1" b="1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defRPr>
            </a:lvl2pPr>
            <a:lvl3pPr marL="1143000" indent="-228600" eaLnBrk="0" hangingPunct="0">
              <a:defRPr kumimoji="1" b="1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defRPr>
            </a:lvl3pPr>
            <a:lvl4pPr marL="1600200" indent="-228600" eaLnBrk="0" hangingPunct="0">
              <a:defRPr kumimoji="1" b="1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defRPr>
            </a:lvl4pPr>
            <a:lvl5pPr marL="2057400" indent="-228600" eaLnBrk="0" hangingPunct="0">
              <a:defRPr kumimoji="1" b="1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defRPr>
            </a:lvl9pPr>
          </a:lstStyle>
          <a:p>
            <a:pPr algn="ctr" eaLnBrk="1" hangingPunct="1">
              <a:lnSpc>
                <a:spcPct val="150000"/>
              </a:lnSpc>
              <a:defRPr/>
            </a:pPr>
            <a:endParaRPr lang="ko-KR" altLang="en-US" sz="667" b="0"/>
          </a:p>
        </p:txBody>
      </p:sp>
      <p:pic>
        <p:nvPicPr>
          <p:cNvPr id="15" name="그림 3">
            <a:extLst>
              <a:ext uri="{FF2B5EF4-FFF2-40B4-BE49-F238E27FC236}">
                <a16:creationId xmlns:a16="http://schemas.microsoft.com/office/drawing/2014/main" id="{B4EB723C-714B-4B9A-B45B-1DAF170A01DA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253" t="52100" r="15630" b="13251"/>
          <a:stretch>
            <a:fillRect/>
          </a:stretch>
        </p:blipFill>
        <p:spPr bwMode="auto">
          <a:xfrm>
            <a:off x="763373" y="130687"/>
            <a:ext cx="831843" cy="5388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2">
            <a:extLst>
              <a:ext uri="{FF2B5EF4-FFF2-40B4-BE49-F238E27FC236}">
                <a16:creationId xmlns:a16="http://schemas.microsoft.com/office/drawing/2014/main" id="{284D6AC0-7E05-4514-9383-AEE0831986EE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967" y="154352"/>
            <a:ext cx="466296" cy="491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제목 1">
            <a:extLst>
              <a:ext uri="{FF2B5EF4-FFF2-40B4-BE49-F238E27FC236}">
                <a16:creationId xmlns:a16="http://schemas.microsoft.com/office/drawing/2014/main" id="{9F4DF7ED-775D-4F2F-872E-50C66B907B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57350" y="96978"/>
            <a:ext cx="7146022" cy="606284"/>
          </a:xfrm>
        </p:spPr>
        <p:txBody>
          <a:bodyPr>
            <a:normAutofit/>
          </a:bodyPr>
          <a:lstStyle>
            <a:lvl1pPr>
              <a:defRPr sz="2800">
                <a:solidFill>
                  <a:schemeClr val="accent2">
                    <a:lumMod val="50000"/>
                  </a:schemeClr>
                </a:solidFill>
              </a:defRPr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B6A4262E-C3AB-4612-A561-868159E309D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4801" y="979441"/>
            <a:ext cx="8725918" cy="3626115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</p:spTree>
    <p:extLst>
      <p:ext uri="{BB962C8B-B14F-4D97-AF65-F5344CB8AC3E}">
        <p14:creationId xmlns:p14="http://schemas.microsoft.com/office/powerpoint/2010/main" val="14628167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제목 및 내용">
    <p:bg>
      <p:bgPr>
        <a:solidFill>
          <a:schemeClr val="accent3">
            <a:lumMod val="20000"/>
            <a:lumOff val="80000"/>
            <a:alpha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AutoShape 18">
            <a:extLst>
              <a:ext uri="{FF2B5EF4-FFF2-40B4-BE49-F238E27FC236}">
                <a16:creationId xmlns:a16="http://schemas.microsoft.com/office/drawing/2014/main" id="{A89D86C8-708C-4D6A-B551-DD7158200DC2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169968" y="113770"/>
            <a:ext cx="8866084" cy="5527681"/>
          </a:xfrm>
          <a:prstGeom prst="roundRect">
            <a:avLst>
              <a:gd name="adj" fmla="val 0"/>
            </a:avLst>
          </a:prstGeom>
          <a:noFill/>
          <a:ln w="12700">
            <a:solidFill>
              <a:schemeClr val="accent6">
                <a:lumMod val="60000"/>
                <a:lumOff val="40000"/>
              </a:schemeClr>
            </a:solidFill>
            <a:round/>
            <a:headEnd/>
            <a:tailEnd/>
          </a:ln>
        </p:spPr>
        <p:txBody>
          <a:bodyPr wrap="none" anchor="ctr"/>
          <a:lstStyle>
            <a:lvl1pPr marL="457200" indent="-457200" eaLnBrk="0" hangingPunct="0">
              <a:defRPr kumimoji="1" b="1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defRPr>
            </a:lvl1pPr>
            <a:lvl2pPr marL="742950" indent="-285750" eaLnBrk="0" hangingPunct="0">
              <a:defRPr kumimoji="1" b="1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defRPr>
            </a:lvl2pPr>
            <a:lvl3pPr marL="1143000" indent="-228600" eaLnBrk="0" hangingPunct="0">
              <a:defRPr kumimoji="1" b="1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defRPr>
            </a:lvl3pPr>
            <a:lvl4pPr marL="1600200" indent="-228600" eaLnBrk="0" hangingPunct="0">
              <a:defRPr kumimoji="1" b="1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defRPr>
            </a:lvl4pPr>
            <a:lvl5pPr marL="2057400" indent="-228600" eaLnBrk="0" hangingPunct="0">
              <a:defRPr kumimoji="1" b="1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defRPr>
            </a:lvl9pPr>
          </a:lstStyle>
          <a:p>
            <a:pPr eaLnBrk="1" hangingPunct="1">
              <a:defRPr/>
            </a:pPr>
            <a:endParaRPr kumimoji="0" lang="en-US" altLang="ko-KR" sz="833"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10" name="그림 3">
            <a:extLst>
              <a:ext uri="{FF2B5EF4-FFF2-40B4-BE49-F238E27FC236}">
                <a16:creationId xmlns:a16="http://schemas.microsoft.com/office/drawing/2014/main" id="{8F3EB429-A1A6-4DD3-B36E-E47D42A291B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253" t="52100" r="15630" b="13251"/>
          <a:stretch>
            <a:fillRect/>
          </a:stretch>
        </p:blipFill>
        <p:spPr bwMode="auto">
          <a:xfrm>
            <a:off x="8167857" y="5027526"/>
            <a:ext cx="831843" cy="5388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2">
            <a:extLst>
              <a:ext uri="{FF2B5EF4-FFF2-40B4-BE49-F238E27FC236}">
                <a16:creationId xmlns:a16="http://schemas.microsoft.com/office/drawing/2014/main" id="{95FC6529-E37A-47D3-A252-7CDA831B4A5E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74451" y="5051191"/>
            <a:ext cx="466296" cy="491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354729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D3E2A86-CF3F-422D-8DB5-7BD85B1FD0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424782"/>
            <a:ext cx="7886700" cy="2377281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FCCC1410-BF9D-4DB5-9AE4-475F09F97C2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3824553"/>
            <a:ext cx="7886700" cy="1250156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722329E8-B8EB-40D5-8ED3-3FDE69C438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F822A4-8DA6-4447-9B1F-C5DB58435268}" type="datetimeFigureOut">
              <a:rPr lang="en-US" smtClean="0"/>
              <a:t>11/3/2021</a:t>
            </a:fld>
            <a:endParaRPr lang="en-US" dirty="0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256ED01D-A6B5-469A-A5D9-9C8995AF10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140DF48C-60FF-41A7-8854-B59B188E3C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13488210"/>
      </p:ext>
    </p:extLst>
  </p:cSld>
  <p:clrMapOvr>
    <a:masterClrMapping/>
  </p:clrMapOvr>
  <p:hf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498BBC9-5429-4556-8C50-6A42478ABD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206C6102-E470-435A-B54C-B9089582261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521354"/>
            <a:ext cx="3886200" cy="3626115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30E2885F-D029-49B4-9602-B6418762928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521354"/>
            <a:ext cx="3886200" cy="3626115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92585E5B-282E-4F88-AA0B-3EBB733C01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8D31E-DCDA-41A7-9C67-C4B11B94D21D}" type="datetimeFigureOut">
              <a:rPr lang="en-US" smtClean="0"/>
              <a:t>11/3/2021</a:t>
            </a:fld>
            <a:endParaRPr lang="en-US" dirty="0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364FF1E7-C934-4874-A14F-C6E270FDA3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1FCF74E2-6381-4A97-B927-93562953F6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798997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2178951-E84F-4756-A3E8-DBDAE85E4E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04271"/>
            <a:ext cx="7886700" cy="1104636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0B8C17DA-8E5A-4353-A16F-243F6C07216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400969"/>
            <a:ext cx="3868340" cy="686593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F0AECA8D-00AA-4F8D-A886-4E6F7AE8E3E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087563"/>
            <a:ext cx="3868340" cy="3070490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8A0FFBBB-935E-4EC5-8B5D-B4EAB0AC116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400969"/>
            <a:ext cx="3887391" cy="686593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3C886A1A-1FED-4EB2-85CE-A81B19606BD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087563"/>
            <a:ext cx="3887391" cy="3070490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696E4BE2-DF7A-423D-912A-8B74138B99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3762C0-B258-48F1-ADE6-176B4174CCDD}" type="datetimeFigureOut">
              <a:rPr lang="en-US" smtClean="0"/>
              <a:t>11/3/2021</a:t>
            </a:fld>
            <a:endParaRPr lang="en-US" dirty="0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B4267409-9462-4A9E-BE5B-2775242536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E4875E7B-E5A9-4C37-A26B-4C4E2957EA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59679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9A9098E-A472-4563-9535-D34CCEDE84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37EC6999-2665-4370-9F34-5181AE0211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919A6-33EB-49BD-A62F-1FA56B9F9712}" type="datetimeFigureOut">
              <a:rPr lang="en-US" smtClean="0"/>
              <a:t>11/3/2021</a:t>
            </a:fld>
            <a:endParaRPr lang="en-US" dirty="0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2F3A1D8D-824B-4674-B2FD-3BE5870AD3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FFD00211-CE6E-40B3-9F80-2BA0218CBF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361164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90AB8129-68E6-4C97-B4F9-DE5DA37AF7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E7D1B-D673-4CF6-8672-009D42ABD2A0}" type="datetimeFigureOut">
              <a:rPr lang="en-US" smtClean="0"/>
              <a:t>11/3/2021</a:t>
            </a:fld>
            <a:endParaRPr lang="en-US" dirty="0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0B555A4B-9856-4256-A335-903892E4B9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6324B6EA-8A22-4F99-B62A-CB3E956592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02612406"/>
      </p:ext>
    </p:extLst>
  </p:cSld>
  <p:clrMapOvr>
    <a:masterClrMapping/>
  </p:clrMapOvr>
  <p:hf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C0008BA5-8090-48FE-86A0-5FC9E7CBE3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81000"/>
            <a:ext cx="2949178" cy="13335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B41A4DA5-98C1-4C31-992C-F7429B95FED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822855"/>
            <a:ext cx="4629150" cy="4061354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15FCEBC1-C1BE-4920-9632-C0CDE5132DC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1714500"/>
            <a:ext cx="2949178" cy="3176323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371328E3-2CB1-44DE-88E1-E387CA0844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16AA21-1863-4931-97CB-99D0A168701B}" type="datetimeFigureOut">
              <a:rPr lang="en-US" smtClean="0"/>
              <a:t>11/3/2021</a:t>
            </a:fld>
            <a:endParaRPr lang="en-US" dirty="0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6D9B2ADD-D51E-4537-9E20-5F9B6776FC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5CBAD872-560E-4E5C-AAA2-D8457C5BAA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137401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C632CE74-94D6-4D3F-8C66-233A672526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81000"/>
            <a:ext cx="2949178" cy="13335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25B31DED-EBAC-48DE-B17D-B97EE2CA8DD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822855"/>
            <a:ext cx="4629150" cy="4061354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3B26EE27-2C3B-459E-8309-0AA14291777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1714500"/>
            <a:ext cx="2949178" cy="3176323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744ECEC7-747F-4EAA-82F5-E13C959C36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72C379-9A7C-4C87-A116-CBE9F58B04C5}" type="datetimeFigureOut">
              <a:rPr lang="en-US" smtClean="0"/>
              <a:t>11/3/2021</a:t>
            </a:fld>
            <a:endParaRPr lang="en-US" dirty="0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DA27CE57-87C5-40B8-963C-2C3D021A5D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C8A05DF2-E76F-47B8-8BF0-3205B9977A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9337892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CE34AC6-7FC4-462F-808C-10DC80CAFD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49176709-D19B-4A03-B6A2-66A56FD2006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8BAF8A10-A2D9-47CC-860A-66B1B648BA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157CC2-0FC8-4686-B024-99790E0F5162}" type="datetimeFigureOut">
              <a:rPr lang="en-US" smtClean="0"/>
              <a:t>11/3/2021</a:t>
            </a:fld>
            <a:endParaRPr lang="en-US" dirty="0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CDD73523-60F1-40CC-B53C-6140874ACB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B16BAADE-9085-4CBD-9BC3-CA99850D78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2733085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8C61C2A5-2708-44D8-8099-F5301D91171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04271"/>
            <a:ext cx="1971675" cy="484319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61EAB8ED-EA3C-4425-BD6A-49A1CA442C3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04271"/>
            <a:ext cx="5800725" cy="484319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2431761B-1BED-4C17-BE7E-A846AE1060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764DA5-CD3D-4590-A511-FCD3BC7A793E}" type="datetimeFigureOut">
              <a:rPr lang="en-US" smtClean="0"/>
              <a:t>11/3/2021</a:t>
            </a:fld>
            <a:endParaRPr lang="en-US" dirty="0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21A08A26-0BA5-49A5-B0C0-956CD7B8A6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F8475417-1385-479D-BE3D-63D32DDF10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1745776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제목 슬라이드">
    <p:bg>
      <p:bgPr>
        <a:solidFill>
          <a:schemeClr val="accent3">
            <a:lumMod val="20000"/>
            <a:lumOff val="80000"/>
            <a:alpha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75" descr="10_back_b"/>
          <p:cNvPicPr>
            <a:picLocks noChangeAspect="1" noChangeArrowheads="1"/>
          </p:cNvPicPr>
          <p:nvPr userDrawn="1"/>
        </p:nvPicPr>
        <p:blipFill>
          <a:blip r:embed="rId2" cstate="print">
            <a:duotone>
              <a:prstClr val="black"/>
              <a:srgbClr val="FF0000">
                <a:tint val="45000"/>
                <a:satMod val="400000"/>
              </a:srgbClr>
            </a:duotone>
          </a:blip>
          <a:srcRect/>
          <a:stretch>
            <a:fillRect/>
          </a:stretch>
        </p:blipFill>
        <p:spPr bwMode="auto">
          <a:xfrm>
            <a:off x="2" y="1900040"/>
            <a:ext cx="5162651" cy="38270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2250368" y="3634336"/>
            <a:ext cx="6400800" cy="611085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b="1">
                <a:latin typeface="맑은 고딕" pitchFamily="50" charset="-127"/>
                <a:ea typeface="맑은 고딕" pitchFamily="50" charset="-127"/>
                <a:cs typeface="Times New Roman" pitchFamily="18" charset="0"/>
              </a:defRPr>
            </a:lvl1pPr>
            <a:lvl2pPr marL="380985" indent="0" algn="ctr">
              <a:buNone/>
              <a:defRPr/>
            </a:lvl2pPr>
            <a:lvl3pPr marL="761970" indent="0" algn="ctr">
              <a:buNone/>
              <a:defRPr/>
            </a:lvl3pPr>
            <a:lvl4pPr marL="1142954" indent="0" algn="ctr">
              <a:buNone/>
              <a:defRPr/>
            </a:lvl4pPr>
            <a:lvl5pPr marL="1523939" indent="0" algn="ctr">
              <a:buNone/>
              <a:defRPr/>
            </a:lvl5pPr>
            <a:lvl6pPr marL="1904924" indent="0" algn="ctr">
              <a:buNone/>
              <a:defRPr/>
            </a:lvl6pPr>
            <a:lvl7pPr marL="2285909" indent="0" algn="ctr">
              <a:buNone/>
              <a:defRPr/>
            </a:lvl7pPr>
            <a:lvl8pPr marL="2666893" indent="0" algn="ctr">
              <a:buNone/>
              <a:defRPr/>
            </a:lvl8pPr>
            <a:lvl9pPr marL="3047878" indent="0" algn="ctr">
              <a:buNone/>
              <a:defRPr/>
            </a:lvl9pPr>
          </a:lstStyle>
          <a:p>
            <a:r>
              <a:rPr lang="ko-KR" altLang="en-US" dirty="0"/>
              <a:t>마스터 부제목 스타일 편집</a:t>
            </a:r>
          </a:p>
        </p:txBody>
      </p:sp>
    </p:spTree>
    <p:extLst>
      <p:ext uri="{BB962C8B-B14F-4D97-AF65-F5344CB8AC3E}">
        <p14:creationId xmlns:p14="http://schemas.microsoft.com/office/powerpoint/2010/main" val="647181215"/>
      </p:ext>
    </p:extLst>
  </p:cSld>
  <p:clrMapOvr>
    <a:masterClrMapping/>
  </p:clrMapOvr>
  <p:transition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구역 머리글">
    <p:bg>
      <p:bgPr>
        <a:solidFill>
          <a:schemeClr val="accent3">
            <a:lumMod val="20000"/>
            <a:lumOff val="80000"/>
            <a:alpha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38479614"/>
      </p:ext>
    </p:extLst>
  </p:cSld>
  <p:clrMapOvr>
    <a:masterClrMapping/>
  </p:clrMapOvr>
  <p:transition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사용자 지정 레이아웃">
    <p:bg>
      <p:bgPr>
        <a:solidFill>
          <a:schemeClr val="accent3">
            <a:lumMod val="20000"/>
            <a:lumOff val="80000"/>
            <a:alpha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75" descr="10_back_b">
            <a:extLst>
              <a:ext uri="{FF2B5EF4-FFF2-40B4-BE49-F238E27FC236}">
                <a16:creationId xmlns:a16="http://schemas.microsoft.com/office/drawing/2014/main" id="{0907810D-9D1C-4350-BB0F-394E445DF473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 cstate="print">
            <a:duotone>
              <a:prstClr val="black"/>
              <a:srgbClr val="FF0000">
                <a:tint val="45000"/>
                <a:satMod val="400000"/>
              </a:srgbClr>
            </a:duotone>
          </a:blip>
          <a:srcRect/>
          <a:stretch>
            <a:fillRect/>
          </a:stretch>
        </p:blipFill>
        <p:spPr bwMode="auto">
          <a:xfrm rot="10800000">
            <a:off x="3981349" y="-16777"/>
            <a:ext cx="5162651" cy="38270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0218757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BDF0C0CF-7BBB-45DC-8DE8-303D6840A0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04271"/>
            <a:ext cx="7886700" cy="110463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9A778656-0BDE-4D74-A7C1-6454E6DD76D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521354"/>
            <a:ext cx="7886700" cy="362611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2BDDEB83-C3F5-49E7-8CFB-A89F4BB1D59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5296959"/>
            <a:ext cx="20574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64C608-40B1-4030-A28D-5B74BC98ADCE}" type="datetimeFigureOut">
              <a:rPr lang="en-US" smtClean="0"/>
              <a:t>11/3/2021</a:t>
            </a:fld>
            <a:endParaRPr lang="en-US" dirty="0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C0F7FEF7-CE07-44E5-980A-09897FEEB21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5296959"/>
            <a:ext cx="30861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01BB2702-BCEE-4860-AA90-09778BCDFF1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5296959"/>
            <a:ext cx="20574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311547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77" r:id="rId1"/>
    <p:sldLayoutId id="2147484178" r:id="rId2"/>
    <p:sldLayoutId id="2147484190" r:id="rId3"/>
    <p:sldLayoutId id="2147484191" r:id="rId4"/>
    <p:sldLayoutId id="2147484179" r:id="rId5"/>
    <p:sldLayoutId id="2147484180" r:id="rId6"/>
    <p:sldLayoutId id="2147484181" r:id="rId7"/>
    <p:sldLayoutId id="2147484182" r:id="rId8"/>
    <p:sldLayoutId id="2147484183" r:id="rId9"/>
    <p:sldLayoutId id="2147484184" r:id="rId10"/>
    <p:sldLayoutId id="2147484185" r:id="rId11"/>
    <p:sldLayoutId id="2147484186" r:id="rId12"/>
    <p:sldLayoutId id="2147484187" r:id="rId13"/>
    <p:sldLayoutId id="2147484188" r:id="rId14"/>
    <p:sldLayoutId id="2147484189" r:id="rId15"/>
    <p:sldLayoutId id="2147484159" r:id="rId16"/>
  </p:sldLayoutIdLst>
  <p:hf hdr="0" ftr="0" dt="0"/>
  <p:txStyles>
    <p:titleStyle>
      <a:lvl1pPr algn="l" defTabSz="685800" rtl="0" eaLnBrk="1" latinLnBrk="1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1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3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Relationship Id="rId4" Type="http://schemas.microsoft.com/office/2007/relationships/hdphoto" Target="../media/hdphoto1.wdp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7" Type="http://schemas.openxmlformats.org/officeDocument/2006/relationships/image" Target="../media/image2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4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6.xml"/><Relationship Id="rId5" Type="http://schemas.openxmlformats.org/officeDocument/2006/relationships/image" Target="../media/image28.svg"/><Relationship Id="rId4" Type="http://schemas.openxmlformats.org/officeDocument/2006/relationships/image" Target="../media/image2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직사각형 14">
            <a:extLst>
              <a:ext uri="{FF2B5EF4-FFF2-40B4-BE49-F238E27FC236}">
                <a16:creationId xmlns:a16="http://schemas.microsoft.com/office/drawing/2014/main" id="{B67FFC1F-5000-4916-B176-E9D6C5E832A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72910" y="0"/>
            <a:ext cx="7371091" cy="661458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txBody>
          <a:bodyPr wrap="none" lIns="90000" tIns="46800" rIns="90000" bIns="46800" anchor="ctr"/>
          <a:lstStyle>
            <a:lvl1pPr eaLnBrk="0" hangingPunct="0">
              <a:defRPr kumimoji="1" b="1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defRPr>
            </a:lvl1pPr>
            <a:lvl2pPr marL="742950" indent="-285750" eaLnBrk="0" hangingPunct="0">
              <a:defRPr kumimoji="1" b="1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defRPr>
            </a:lvl2pPr>
            <a:lvl3pPr marL="1143000" indent="-228600" eaLnBrk="0" hangingPunct="0">
              <a:defRPr kumimoji="1" b="1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defRPr>
            </a:lvl3pPr>
            <a:lvl4pPr marL="1600200" indent="-228600" eaLnBrk="0" hangingPunct="0">
              <a:defRPr kumimoji="1" b="1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defRPr>
            </a:lvl4pPr>
            <a:lvl5pPr marL="2057400" indent="-228600" eaLnBrk="0" hangingPunct="0">
              <a:defRPr kumimoji="1" b="1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defRPr>
            </a:lvl9pPr>
          </a:lstStyle>
          <a:p>
            <a:pPr eaLnBrk="1" hangingPunct="1">
              <a:defRPr/>
            </a:pPr>
            <a:endParaRPr lang="ko-KR" altLang="en-US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074" name="Rectangle 170"/>
          <p:cNvSpPr>
            <a:spLocks noChangeArrowheads="1"/>
          </p:cNvSpPr>
          <p:nvPr/>
        </p:nvSpPr>
        <p:spPr bwMode="auto">
          <a:xfrm>
            <a:off x="762000" y="1856766"/>
            <a:ext cx="151529" cy="3557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75000" tIns="39000" rIns="75000" bIns="39000" anchor="ctr">
            <a:spAutoFit/>
          </a:bodyPr>
          <a:lstStyle>
            <a:lvl1pPr eaLnBrk="0" hangingPunct="0">
              <a:defRPr kumimoji="1" b="1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defRPr>
            </a:lvl1pPr>
            <a:lvl2pPr marL="742950" indent="-285750" eaLnBrk="0" hangingPunct="0">
              <a:defRPr kumimoji="1" b="1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defRPr>
            </a:lvl2pPr>
            <a:lvl3pPr marL="1143000" indent="-228600" eaLnBrk="0" hangingPunct="0">
              <a:defRPr kumimoji="1" b="1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defRPr>
            </a:lvl3pPr>
            <a:lvl4pPr marL="1600200" indent="-228600" eaLnBrk="0" hangingPunct="0">
              <a:defRPr kumimoji="1" b="1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defRPr>
            </a:lvl4pPr>
            <a:lvl5pPr marL="2057400" indent="-228600" eaLnBrk="0" hangingPunct="0">
              <a:defRPr kumimoji="1" b="1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defRPr>
            </a:lvl9pPr>
          </a:lstStyle>
          <a:p>
            <a:pPr eaLnBrk="1" hangingPunct="1"/>
            <a:endParaRPr lang="ko-KR" altLang="en-US"/>
          </a:p>
        </p:txBody>
      </p:sp>
      <p:sp>
        <p:nvSpPr>
          <p:cNvPr id="3075" name="Rectangle 174"/>
          <p:cNvSpPr>
            <a:spLocks noChangeArrowheads="1"/>
          </p:cNvSpPr>
          <p:nvPr/>
        </p:nvSpPr>
        <p:spPr bwMode="auto">
          <a:xfrm>
            <a:off x="762000" y="2019485"/>
            <a:ext cx="151529" cy="3557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75000" tIns="39000" rIns="75000" bIns="39000" anchor="ctr">
            <a:spAutoFit/>
          </a:bodyPr>
          <a:lstStyle>
            <a:lvl1pPr eaLnBrk="0" hangingPunct="0">
              <a:defRPr kumimoji="1" b="1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defRPr>
            </a:lvl1pPr>
            <a:lvl2pPr marL="742950" indent="-285750" eaLnBrk="0" hangingPunct="0">
              <a:defRPr kumimoji="1" b="1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defRPr>
            </a:lvl2pPr>
            <a:lvl3pPr marL="1143000" indent="-228600" eaLnBrk="0" hangingPunct="0">
              <a:defRPr kumimoji="1" b="1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defRPr>
            </a:lvl3pPr>
            <a:lvl4pPr marL="1600200" indent="-228600" eaLnBrk="0" hangingPunct="0">
              <a:defRPr kumimoji="1" b="1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defRPr>
            </a:lvl4pPr>
            <a:lvl5pPr marL="2057400" indent="-228600" eaLnBrk="0" hangingPunct="0">
              <a:defRPr kumimoji="1" b="1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defRPr>
            </a:lvl9pPr>
          </a:lstStyle>
          <a:p>
            <a:pPr eaLnBrk="1" hangingPunct="1"/>
            <a:endParaRPr lang="ko-KR" altLang="en-US"/>
          </a:p>
        </p:txBody>
      </p:sp>
      <p:sp>
        <p:nvSpPr>
          <p:cNvPr id="3076" name="Rectangle 176"/>
          <p:cNvSpPr>
            <a:spLocks noChangeArrowheads="1"/>
          </p:cNvSpPr>
          <p:nvPr/>
        </p:nvSpPr>
        <p:spPr bwMode="auto">
          <a:xfrm>
            <a:off x="762000" y="2084308"/>
            <a:ext cx="151529" cy="3557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75000" tIns="39000" rIns="75000" bIns="39000" anchor="ctr">
            <a:spAutoFit/>
          </a:bodyPr>
          <a:lstStyle>
            <a:lvl1pPr eaLnBrk="0" hangingPunct="0">
              <a:defRPr kumimoji="1" b="1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defRPr>
            </a:lvl1pPr>
            <a:lvl2pPr marL="742950" indent="-285750" eaLnBrk="0" hangingPunct="0">
              <a:defRPr kumimoji="1" b="1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defRPr>
            </a:lvl2pPr>
            <a:lvl3pPr marL="1143000" indent="-228600" eaLnBrk="0" hangingPunct="0">
              <a:defRPr kumimoji="1" b="1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defRPr>
            </a:lvl3pPr>
            <a:lvl4pPr marL="1600200" indent="-228600" eaLnBrk="0" hangingPunct="0">
              <a:defRPr kumimoji="1" b="1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defRPr>
            </a:lvl4pPr>
            <a:lvl5pPr marL="2057400" indent="-228600" eaLnBrk="0" hangingPunct="0">
              <a:defRPr kumimoji="1" b="1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defRPr>
            </a:lvl9pPr>
          </a:lstStyle>
          <a:p>
            <a:pPr eaLnBrk="1" hangingPunct="1"/>
            <a:endParaRPr lang="ko-KR" altLang="en-US"/>
          </a:p>
        </p:txBody>
      </p:sp>
      <p:sp>
        <p:nvSpPr>
          <p:cNvPr id="3077" name="Rectangle 178"/>
          <p:cNvSpPr>
            <a:spLocks noChangeArrowheads="1"/>
          </p:cNvSpPr>
          <p:nvPr/>
        </p:nvSpPr>
        <p:spPr bwMode="auto">
          <a:xfrm>
            <a:off x="762000" y="1978474"/>
            <a:ext cx="151529" cy="3557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75000" tIns="39000" rIns="75000" bIns="39000" anchor="ctr">
            <a:spAutoFit/>
          </a:bodyPr>
          <a:lstStyle>
            <a:lvl1pPr eaLnBrk="0" hangingPunct="0">
              <a:defRPr kumimoji="1" b="1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defRPr>
            </a:lvl1pPr>
            <a:lvl2pPr marL="742950" indent="-285750" eaLnBrk="0" hangingPunct="0">
              <a:defRPr kumimoji="1" b="1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defRPr>
            </a:lvl2pPr>
            <a:lvl3pPr marL="1143000" indent="-228600" eaLnBrk="0" hangingPunct="0">
              <a:defRPr kumimoji="1" b="1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defRPr>
            </a:lvl3pPr>
            <a:lvl4pPr marL="1600200" indent="-228600" eaLnBrk="0" hangingPunct="0">
              <a:defRPr kumimoji="1" b="1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defRPr>
            </a:lvl4pPr>
            <a:lvl5pPr marL="2057400" indent="-228600" eaLnBrk="0" hangingPunct="0">
              <a:defRPr kumimoji="1" b="1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defRPr>
            </a:lvl9pPr>
          </a:lstStyle>
          <a:p>
            <a:pPr eaLnBrk="1" hangingPunct="1"/>
            <a:endParaRPr lang="ko-KR" altLang="en-US"/>
          </a:p>
        </p:txBody>
      </p:sp>
      <p:sp>
        <p:nvSpPr>
          <p:cNvPr id="3078" name="Rectangle 180"/>
          <p:cNvSpPr>
            <a:spLocks noChangeArrowheads="1"/>
          </p:cNvSpPr>
          <p:nvPr/>
        </p:nvSpPr>
        <p:spPr bwMode="auto">
          <a:xfrm>
            <a:off x="762000" y="2157068"/>
            <a:ext cx="151529" cy="3557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75000" tIns="39000" rIns="75000" bIns="39000" anchor="ctr">
            <a:spAutoFit/>
          </a:bodyPr>
          <a:lstStyle>
            <a:lvl1pPr eaLnBrk="0" hangingPunct="0">
              <a:defRPr kumimoji="1" b="1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defRPr>
            </a:lvl1pPr>
            <a:lvl2pPr marL="742950" indent="-285750" eaLnBrk="0" hangingPunct="0">
              <a:defRPr kumimoji="1" b="1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defRPr>
            </a:lvl2pPr>
            <a:lvl3pPr marL="1143000" indent="-228600" eaLnBrk="0" hangingPunct="0">
              <a:defRPr kumimoji="1" b="1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defRPr>
            </a:lvl3pPr>
            <a:lvl4pPr marL="1600200" indent="-228600" eaLnBrk="0" hangingPunct="0">
              <a:defRPr kumimoji="1" b="1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defRPr>
            </a:lvl4pPr>
            <a:lvl5pPr marL="2057400" indent="-228600" eaLnBrk="0" hangingPunct="0">
              <a:defRPr kumimoji="1" b="1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defRPr>
            </a:lvl9pPr>
          </a:lstStyle>
          <a:p>
            <a:pPr eaLnBrk="1" hangingPunct="1"/>
            <a:endParaRPr lang="ko-KR" altLang="en-US"/>
          </a:p>
        </p:txBody>
      </p:sp>
      <p:sp>
        <p:nvSpPr>
          <p:cNvPr id="10" name="제목 1"/>
          <p:cNvSpPr txBox="1">
            <a:spLocks/>
          </p:cNvSpPr>
          <p:nvPr/>
        </p:nvSpPr>
        <p:spPr bwMode="auto">
          <a:xfrm>
            <a:off x="913529" y="1856766"/>
            <a:ext cx="7371091" cy="1362004"/>
          </a:xfrm>
          <a:prstGeom prst="rect">
            <a:avLst/>
          </a:prstGeom>
          <a:ln w="28575">
            <a:solidFill>
              <a:schemeClr val="tx2"/>
            </a:solidFill>
          </a:ln>
        </p:spPr>
        <p:txBody>
          <a:bodyPr anchor="ctr"/>
          <a:lstStyle>
            <a:lvl1pPr>
              <a:defRPr b="1">
                <a:latin typeface="맑은 고딕" pitchFamily="50" charset="-127"/>
                <a:ea typeface="맑은 고딕" pitchFamily="50" charset="-127"/>
                <a:cs typeface="Times New Roman" pitchFamily="18" charset="0"/>
              </a:defRPr>
            </a:lvl1pPr>
          </a:lstStyle>
          <a:p>
            <a:pPr algn="ctr" eaLnBrk="0" hangingPunct="0">
              <a:defRPr/>
            </a:pPr>
            <a:r>
              <a:rPr lang="ko-KR" altLang="en-US" sz="2667" b="0" kern="0">
                <a:latin typeface="+mj-ea"/>
                <a:ea typeface="+mj-ea"/>
              </a:rPr>
              <a:t>한국의 식량사정과 식량안보대책</a:t>
            </a:r>
            <a:endParaRPr lang="en-US" altLang="ko-KR" sz="2667" b="0" kern="0">
              <a:latin typeface="+mj-ea"/>
              <a:ea typeface="+mj-ea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CABEAB6A-FFED-4DF0-B92A-0E722333D286}"/>
              </a:ext>
            </a:extLst>
          </p:cNvPr>
          <p:cNvSpPr txBox="1"/>
          <p:nvPr/>
        </p:nvSpPr>
        <p:spPr>
          <a:xfrm>
            <a:off x="3523189" y="3924618"/>
            <a:ext cx="233749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1600" b="0">
                <a:latin typeface="YD윤고딕 140" panose="02020603020101020101" pitchFamily="18" charset="-127"/>
                <a:ea typeface="YD윤고딕 140" panose="02020603020101020101" pitchFamily="18" charset="-127"/>
              </a:rPr>
              <a:t>박현진 </a:t>
            </a:r>
            <a:endParaRPr lang="en-US" altLang="ko-KR" sz="1600" b="0">
              <a:latin typeface="YD윤고딕 140" panose="02020603020101020101" pitchFamily="18" charset="-127"/>
              <a:ea typeface="YD윤고딕 140" panose="02020603020101020101" pitchFamily="18" charset="-127"/>
            </a:endParaRPr>
          </a:p>
          <a:p>
            <a:pPr algn="ctr"/>
            <a:r>
              <a:rPr lang="ko-KR" altLang="en-US" sz="1600">
                <a:latin typeface="YD윤고딕 140" panose="02020603020101020101" pitchFamily="18" charset="-127"/>
                <a:ea typeface="YD윤고딕 140" panose="02020603020101020101" pitchFamily="18" charset="-127"/>
              </a:rPr>
              <a:t>식량안보연구재단 이사장</a:t>
            </a:r>
            <a:endParaRPr lang="en-US" altLang="ko-KR" sz="1600" b="0">
              <a:latin typeface="YD윤고딕 140" panose="02020603020101020101" pitchFamily="18" charset="-127"/>
              <a:ea typeface="YD윤고딕 140" panose="02020603020101020101" pitchFamily="18" charset="-127"/>
            </a:endParaRPr>
          </a:p>
          <a:p>
            <a:pPr algn="ctr"/>
            <a:r>
              <a:rPr lang="ko-KR" altLang="en-US" sz="1600" b="0">
                <a:latin typeface="YD윤고딕 140" panose="02020603020101020101" pitchFamily="18" charset="-127"/>
                <a:ea typeface="YD윤고딕 140" panose="02020603020101020101" pitchFamily="18" charset="-127"/>
              </a:rPr>
              <a:t>고려대학교 교수</a:t>
            </a:r>
            <a:endParaRPr lang="en-US" altLang="ko-KR" sz="1600" b="0">
              <a:latin typeface="YD윤고딕 140" panose="02020603020101020101" pitchFamily="18" charset="-127"/>
              <a:ea typeface="YD윤고딕 140" panose="02020603020101020101" pitchFamily="18" charset="-127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E0B927F-36EA-4FA9-8EFC-F3AB15BD0A97}"/>
              </a:ext>
            </a:extLst>
          </p:cNvPr>
          <p:cNvSpPr txBox="1"/>
          <p:nvPr/>
        </p:nvSpPr>
        <p:spPr>
          <a:xfrm>
            <a:off x="4161985" y="4904207"/>
            <a:ext cx="105990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600" b="0">
                <a:latin typeface="YD윤고딕 140" panose="02020603020101020101" pitchFamily="18" charset="-127"/>
                <a:ea typeface="YD윤고딕 140" panose="02020603020101020101" pitchFamily="18" charset="-127"/>
              </a:rPr>
              <a:t>2021.11.11</a:t>
            </a:r>
            <a:endParaRPr lang="ko-KR" altLang="en-US" sz="1600" b="0">
              <a:latin typeface="YD윤고딕 140" panose="02020603020101020101" pitchFamily="18" charset="-127"/>
              <a:ea typeface="YD윤고딕 140" panose="02020603020101020101" pitchFamily="18" charset="-127"/>
            </a:endParaRPr>
          </a:p>
        </p:txBody>
      </p:sp>
      <p:pic>
        <p:nvPicPr>
          <p:cNvPr id="12" name="그림 3">
            <a:extLst>
              <a:ext uri="{FF2B5EF4-FFF2-40B4-BE49-F238E27FC236}">
                <a16:creationId xmlns:a16="http://schemas.microsoft.com/office/drawing/2014/main" id="{83B84EFA-50C9-4E84-AE4C-56FD923D7CC0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253" t="52100" r="15630" b="13251"/>
          <a:stretch>
            <a:fillRect/>
          </a:stretch>
        </p:blipFill>
        <p:spPr bwMode="auto">
          <a:xfrm>
            <a:off x="709660" y="51337"/>
            <a:ext cx="935915" cy="6062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2">
            <a:extLst>
              <a:ext uri="{FF2B5EF4-FFF2-40B4-BE49-F238E27FC236}">
                <a16:creationId xmlns:a16="http://schemas.microsoft.com/office/drawing/2014/main" id="{179787E0-41A7-4CFE-B2FF-501874C04F1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13" y="70525"/>
            <a:ext cx="557213" cy="587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481573D7-A09A-49D3-BBE2-FE165B7EB45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48101" y="297656"/>
            <a:ext cx="5354638" cy="502766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 eaLnBrk="0" hangingPunct="0">
              <a:defRPr kumimoji="1" b="1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defRPr>
            </a:lvl1pPr>
            <a:lvl2pPr marL="742950" indent="-285750" eaLnBrk="0" hangingPunct="0">
              <a:defRPr kumimoji="1" b="1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defRPr>
            </a:lvl2pPr>
            <a:lvl3pPr marL="1143000" indent="-228600" eaLnBrk="0" hangingPunct="0">
              <a:defRPr kumimoji="1" b="1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defRPr>
            </a:lvl3pPr>
            <a:lvl4pPr marL="1600200" indent="-228600" eaLnBrk="0" hangingPunct="0">
              <a:defRPr kumimoji="1" b="1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defRPr>
            </a:lvl4pPr>
            <a:lvl5pPr marL="2057400" indent="-228600" eaLnBrk="0" hangingPunct="0">
              <a:defRPr kumimoji="1" b="1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defRPr>
            </a:lvl9pPr>
          </a:lstStyle>
          <a:p>
            <a:pPr algn="r" eaLnBrk="1" hangingPunct="1">
              <a:defRPr/>
            </a:pPr>
            <a:r>
              <a:rPr lang="en-US" altLang="ko-KR" sz="2667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KFSRF</a:t>
            </a:r>
            <a:r>
              <a:rPr lang="ko-KR" altLang="en-US" sz="2667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2667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&amp;</a:t>
            </a:r>
            <a:r>
              <a:rPr lang="ko-KR" altLang="en-US" sz="2667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2667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KU</a:t>
            </a:r>
            <a:endParaRPr lang="ko-KR" altLang="en-US" sz="2667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BEAE2B42-35E3-4AF3-93F1-4D026704A4AB}"/>
              </a:ext>
            </a:extLst>
          </p:cNvPr>
          <p:cNvSpPr txBox="1"/>
          <p:nvPr/>
        </p:nvSpPr>
        <p:spPr>
          <a:xfrm>
            <a:off x="3734699" y="1508732"/>
            <a:ext cx="465806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>
              <a:defRPr/>
            </a:pPr>
            <a:r>
              <a:rPr lang="ko-KR" altLang="en-US" sz="1400" b="0">
                <a:latin typeface="YD윤고딕 140" panose="02020603020101020101" pitchFamily="18" charset="-127"/>
                <a:ea typeface="YD윤고딕 140" panose="02020603020101020101" pitchFamily="18" charset="-127"/>
                <a:cs typeface="Times New Roman" pitchFamily="18" charset="0"/>
              </a:rPr>
              <a:t>제주인재개발원 글로벌리더양성과정</a:t>
            </a:r>
            <a:endParaRPr lang="en-US" altLang="ko-KR" sz="1400" b="0" dirty="0">
              <a:latin typeface="YD윤고딕 140" panose="02020603020101020101" pitchFamily="18" charset="-127"/>
              <a:ea typeface="YD윤고딕 140" panose="02020603020101020101" pitchFamily="18" charset="-127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17768819"/>
      </p:ext>
    </p:extLst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>
            <a:extLst>
              <a:ext uri="{FF2B5EF4-FFF2-40B4-BE49-F238E27FC236}">
                <a16:creationId xmlns:a16="http://schemas.microsoft.com/office/drawing/2014/main" id="{B5DA435D-43DA-4DBE-9939-B91D172812F3}"/>
              </a:ext>
            </a:extLst>
          </p:cNvPr>
          <p:cNvSpPr/>
          <p:nvPr/>
        </p:nvSpPr>
        <p:spPr>
          <a:xfrm>
            <a:off x="6536317" y="670559"/>
            <a:ext cx="2118360" cy="4373880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367A95B-DD97-4D11-A133-35752176C1C4}"/>
              </a:ext>
            </a:extLst>
          </p:cNvPr>
          <p:cNvSpPr txBox="1"/>
          <p:nvPr/>
        </p:nvSpPr>
        <p:spPr>
          <a:xfrm>
            <a:off x="6729955" y="2565112"/>
            <a:ext cx="173108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3200">
                <a:solidFill>
                  <a:schemeClr val="tx2">
                    <a:lumMod val="20000"/>
                    <a:lumOff val="80000"/>
                  </a:schemeClr>
                </a:solidFill>
                <a:latin typeface="+mj-ea"/>
                <a:ea typeface="+mj-ea"/>
              </a:rPr>
              <a:t>INDEX</a:t>
            </a:r>
            <a:endParaRPr lang="ko-KR" altLang="en-US" sz="3200">
              <a:solidFill>
                <a:schemeClr val="tx2">
                  <a:lumMod val="20000"/>
                  <a:lumOff val="80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FA74729-EBB6-411E-99B8-EA24E851CB98}"/>
              </a:ext>
            </a:extLst>
          </p:cNvPr>
          <p:cNvSpPr txBox="1"/>
          <p:nvPr/>
        </p:nvSpPr>
        <p:spPr>
          <a:xfrm>
            <a:off x="769862" y="1032801"/>
            <a:ext cx="36218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0" lang="en-US" altLang="ko-KR" sz="2400">
                <a:latin typeface="+mn-ea"/>
              </a:rPr>
              <a:t>Ⅰ. </a:t>
            </a:r>
            <a:r>
              <a:rPr lang="ko-KR" altLang="en-US" sz="2400">
                <a:latin typeface="+mn-ea"/>
              </a:rPr>
              <a:t>한국의 식량안보상황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8192CCF-CEAB-40FE-8731-D722401386D0}"/>
              </a:ext>
            </a:extLst>
          </p:cNvPr>
          <p:cNvSpPr txBox="1"/>
          <p:nvPr/>
        </p:nvSpPr>
        <p:spPr>
          <a:xfrm>
            <a:off x="769862" y="3309690"/>
            <a:ext cx="321653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0" lang="en-US" altLang="ko-KR" sz="2400">
                <a:latin typeface="+mn-ea"/>
              </a:rPr>
              <a:t>Ⅱ</a:t>
            </a:r>
            <a:r>
              <a:rPr lang="en-US" altLang="ko-KR" sz="2400">
                <a:latin typeface="+mn-ea"/>
              </a:rPr>
              <a:t>. </a:t>
            </a:r>
            <a:r>
              <a:rPr lang="ko-KR" altLang="en-US" sz="2400">
                <a:latin typeface="+mn-ea"/>
              </a:rPr>
              <a:t>식량안보대책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A171B7E-B2C2-4DF3-A4FA-E35AE84A7592}"/>
              </a:ext>
            </a:extLst>
          </p:cNvPr>
          <p:cNvSpPr txBox="1"/>
          <p:nvPr/>
        </p:nvSpPr>
        <p:spPr>
          <a:xfrm>
            <a:off x="1362567" y="1494466"/>
            <a:ext cx="4727986" cy="116673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600"/>
              <a:t>식량안보 중요성</a:t>
            </a:r>
            <a:endParaRPr lang="en-US" altLang="ko-KR" sz="1600"/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600"/>
              <a:t>한국의 식량안보지수와 식량자급률</a:t>
            </a:r>
            <a:endParaRPr lang="en-US" altLang="ko-KR" sz="1600"/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600"/>
              <a:t>식량위기 발생원인</a:t>
            </a:r>
            <a:endParaRPr lang="en-US" altLang="ko-KR" sz="160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02CB26F2-F731-4261-9AEE-742C3E783D34}"/>
              </a:ext>
            </a:extLst>
          </p:cNvPr>
          <p:cNvSpPr txBox="1"/>
          <p:nvPr/>
        </p:nvSpPr>
        <p:spPr>
          <a:xfrm>
            <a:off x="1362567" y="3751800"/>
            <a:ext cx="4727986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600"/>
              <a:t>우리나라 식량안보 위기대응체계</a:t>
            </a:r>
            <a:endParaRPr lang="en-US" altLang="ko-KR" sz="1600"/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600"/>
              <a:t>식품산업에서 식량안보</a:t>
            </a:r>
            <a:endParaRPr lang="en-US" altLang="ko-KR" sz="1600"/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600"/>
              <a:t>식량낭비 줄이기</a:t>
            </a:r>
            <a:endParaRPr lang="en-US" altLang="ko-KR" sz="1600"/>
          </a:p>
        </p:txBody>
      </p:sp>
    </p:spTree>
    <p:extLst>
      <p:ext uri="{BB962C8B-B14F-4D97-AF65-F5344CB8AC3E}">
        <p14:creationId xmlns:p14="http://schemas.microsoft.com/office/powerpoint/2010/main" val="889945205"/>
      </p:ext>
    </p:extLst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>
            <a:extLst>
              <a:ext uri="{FF2B5EF4-FFF2-40B4-BE49-F238E27FC236}">
                <a16:creationId xmlns:a16="http://schemas.microsoft.com/office/drawing/2014/main" id="{1C1353B0-B983-4EE4-ABC3-F3B508552AB8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6457950" y="5296959"/>
            <a:ext cx="2057400" cy="304271"/>
          </a:xfrm>
        </p:spPr>
        <p:txBody>
          <a:bodyPr/>
          <a:lstStyle/>
          <a:p>
            <a:fld id="{4FAB73BC-B049-4115-A692-8D63A059BFB8}" type="slidenum">
              <a:rPr lang="en-US" smtClean="0"/>
              <a:t>3</a:t>
            </a:fld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6BFA59C-63B2-4814-BB25-82C04D8878F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10194" y="2472780"/>
            <a:ext cx="6323611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>
            <a:lvl1pPr eaLnBrk="0" hangingPunct="0">
              <a:defRPr kumimoji="1" b="1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defRPr>
            </a:lvl1pPr>
            <a:lvl2pPr marL="742950" indent="-285750" eaLnBrk="0" hangingPunct="0">
              <a:defRPr kumimoji="1" b="1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defRPr>
            </a:lvl2pPr>
            <a:lvl3pPr marL="1143000" indent="-228600" eaLnBrk="0" hangingPunct="0">
              <a:defRPr kumimoji="1" b="1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defRPr>
            </a:lvl3pPr>
            <a:lvl4pPr marL="1600200" indent="-228600" eaLnBrk="0" hangingPunct="0">
              <a:defRPr kumimoji="1" b="1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defRPr>
            </a:lvl4pPr>
            <a:lvl5pPr marL="2057400" indent="-228600" eaLnBrk="0" hangingPunct="0">
              <a:defRPr kumimoji="1" b="1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defRPr>
            </a:lvl9pPr>
          </a:lstStyle>
          <a:p>
            <a:pPr algn="ctr" latinLnBrk="0">
              <a:lnSpc>
                <a:spcPct val="150000"/>
              </a:lnSpc>
            </a:pPr>
            <a:r>
              <a:rPr kumimoji="0" lang="en-US" altLang="ko-KR" sz="3200" b="0">
                <a:latin typeface="+mj-ea"/>
                <a:ea typeface="+mj-ea"/>
              </a:rPr>
              <a:t>Ⅰ. </a:t>
            </a:r>
            <a:r>
              <a:rPr kumimoji="0" lang="ko-KR" altLang="en-US" sz="3200" b="0">
                <a:latin typeface="+mj-ea"/>
                <a:ea typeface="+mj-ea"/>
              </a:rPr>
              <a:t>한국의 식량안보상황</a:t>
            </a:r>
            <a:endParaRPr kumimoji="0" lang="en-US" altLang="ko-KR" sz="3200" b="0" dirty="0"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109434002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사람, 그룹이(가) 표시된 사진&#10;&#10;자동 생성된 설명">
            <a:extLst>
              <a:ext uri="{FF2B5EF4-FFF2-40B4-BE49-F238E27FC236}">
                <a16:creationId xmlns:a16="http://schemas.microsoft.com/office/drawing/2014/main" id="{D993EFA8-EA1A-44FD-BDE7-52DBA949502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119" b="866"/>
          <a:stretch/>
        </p:blipFill>
        <p:spPr bwMode="auto">
          <a:xfrm>
            <a:off x="-45198" y="-1"/>
            <a:ext cx="9189198" cy="57421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21CE849E-4B5C-469F-AC8C-6EA6CBBA02C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51400" y="5383941"/>
            <a:ext cx="4201802" cy="358246"/>
          </a:xfrm>
        </p:spPr>
        <p:txBody>
          <a:bodyPr>
            <a:normAutofit/>
          </a:bodyPr>
          <a:lstStyle/>
          <a:p>
            <a:pPr marL="0" indent="0" algn="r">
              <a:buNone/>
            </a:pPr>
            <a:r>
              <a:rPr lang="en-US" altLang="ko-KR" sz="1050">
                <a:solidFill>
                  <a:schemeClr val="bg1"/>
                </a:solidFill>
                <a:latin typeface="+mn-ea"/>
              </a:rPr>
              <a:t>Jacopo Pontormo _</a:t>
            </a:r>
            <a:r>
              <a:rPr lang="en-US" altLang="ko-KR" sz="1050">
                <a:solidFill>
                  <a:schemeClr val="bg1"/>
                </a:solidFill>
                <a:effectLst/>
                <a:latin typeface="+mn-ea"/>
              </a:rPr>
              <a:t>Joseph with Jacob in Egypt (1517, </a:t>
            </a:r>
            <a:r>
              <a:rPr lang="en-US" altLang="ko-KR" sz="1050">
                <a:solidFill>
                  <a:schemeClr val="bg1"/>
                </a:solidFill>
                <a:latin typeface="+mn-ea"/>
              </a:rPr>
              <a:t>Italy</a:t>
            </a:r>
            <a:r>
              <a:rPr lang="en-US" altLang="ko-KR" sz="1050">
                <a:solidFill>
                  <a:schemeClr val="bg1"/>
                </a:solidFill>
                <a:effectLst/>
                <a:latin typeface="+mn-ea"/>
              </a:rPr>
              <a:t>)</a:t>
            </a:r>
            <a:endParaRPr lang="ko-KR" altLang="en-US" sz="1200">
              <a:solidFill>
                <a:schemeClr val="bg1"/>
              </a:solidFill>
              <a:latin typeface="+mn-ea"/>
            </a:endParaRPr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213A6D8B-6D66-4882-BE62-021BBE7989BA}"/>
              </a:ext>
            </a:extLst>
          </p:cNvPr>
          <p:cNvSpPr/>
          <p:nvPr/>
        </p:nvSpPr>
        <p:spPr>
          <a:xfrm>
            <a:off x="-52728" y="2271"/>
            <a:ext cx="9249457" cy="5739915"/>
          </a:xfrm>
          <a:prstGeom prst="rect">
            <a:avLst/>
          </a:prstGeom>
          <a:solidFill>
            <a:schemeClr val="accent6">
              <a:lumMod val="50000"/>
              <a:alpha val="7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제목 2">
            <a:extLst>
              <a:ext uri="{FF2B5EF4-FFF2-40B4-BE49-F238E27FC236}">
                <a16:creationId xmlns:a16="http://schemas.microsoft.com/office/drawing/2014/main" id="{E45C30C5-4199-482E-85CF-908F604D40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98989" y="2554358"/>
            <a:ext cx="7146022" cy="606284"/>
          </a:xfrm>
        </p:spPr>
        <p:txBody>
          <a:bodyPr>
            <a:normAutofit/>
          </a:bodyPr>
          <a:lstStyle/>
          <a:p>
            <a:pPr algn="ctr"/>
            <a:r>
              <a:rPr lang="ko-KR" altLang="en-US" sz="3600">
                <a:solidFill>
                  <a:schemeClr val="bg1"/>
                </a:solidFill>
              </a:rPr>
              <a:t>요셉은 어떻게 총리가 되었을까</a:t>
            </a:r>
            <a:r>
              <a:rPr lang="en-US" altLang="ko-KR" sz="3600">
                <a:solidFill>
                  <a:schemeClr val="bg1"/>
                </a:solidFill>
              </a:rPr>
              <a:t>?</a:t>
            </a:r>
            <a:endParaRPr lang="ko-KR" altLang="en-US" sz="360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023356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11F3390-B7E5-48F4-B974-D3C23268F4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>
                <a:latin typeface="+mn-ea"/>
                <a:ea typeface="+mn-ea"/>
              </a:rPr>
              <a:t>국내 곡물</a:t>
            </a:r>
            <a:r>
              <a:rPr lang="en-US" altLang="ko-KR">
                <a:latin typeface="+mn-ea"/>
                <a:ea typeface="+mn-ea"/>
              </a:rPr>
              <a:t>/</a:t>
            </a:r>
            <a:r>
              <a:rPr lang="ko-KR" altLang="en-US">
                <a:latin typeface="+mn-ea"/>
                <a:ea typeface="+mn-ea"/>
              </a:rPr>
              <a:t>식량 자급률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BCA1B44-543E-4046-8627-746EE3A2D1A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596743" y="-13529"/>
            <a:ext cx="2547257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>
            <a:lvl1pPr eaLnBrk="0" hangingPunct="0">
              <a:defRPr kumimoji="1" b="1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defRPr>
            </a:lvl1pPr>
            <a:lvl2pPr marL="742950" indent="-285750" eaLnBrk="0" hangingPunct="0">
              <a:defRPr kumimoji="1" b="1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defRPr>
            </a:lvl2pPr>
            <a:lvl3pPr marL="1143000" indent="-228600" eaLnBrk="0" hangingPunct="0">
              <a:defRPr kumimoji="1" b="1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defRPr>
            </a:lvl3pPr>
            <a:lvl4pPr marL="1600200" indent="-228600" eaLnBrk="0" hangingPunct="0">
              <a:defRPr kumimoji="1" b="1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defRPr>
            </a:lvl4pPr>
            <a:lvl5pPr marL="2057400" indent="-228600" eaLnBrk="0" hangingPunct="0">
              <a:defRPr kumimoji="1" b="1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defRPr>
            </a:lvl9pPr>
          </a:lstStyle>
          <a:p>
            <a:pPr algn="r" latinLnBrk="0"/>
            <a:r>
              <a:rPr kumimoji="0" lang="en-US" altLang="ko-KR" sz="1200" b="0">
                <a:solidFill>
                  <a:schemeClr val="accent5">
                    <a:lumMod val="50000"/>
                  </a:schemeClr>
                </a:solidFill>
                <a:latin typeface="+mn-ea"/>
                <a:ea typeface="+mn-ea"/>
              </a:rPr>
              <a:t>Ⅰ. </a:t>
            </a:r>
            <a:r>
              <a:rPr kumimoji="0" lang="ko-KR" altLang="en-US" sz="1200" b="0">
                <a:solidFill>
                  <a:schemeClr val="accent5">
                    <a:lumMod val="50000"/>
                  </a:schemeClr>
                </a:solidFill>
                <a:latin typeface="+mn-ea"/>
                <a:ea typeface="+mn-ea"/>
              </a:rPr>
              <a:t>한국의 식량안보상황</a:t>
            </a:r>
            <a:endParaRPr kumimoji="0" lang="en-US" altLang="ko-KR" sz="1200" b="0" dirty="0">
              <a:solidFill>
                <a:schemeClr val="accent5">
                  <a:lumMod val="50000"/>
                </a:schemeClr>
              </a:solidFill>
              <a:latin typeface="+mn-ea"/>
              <a:ea typeface="+mn-ea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F3D5F30-DD91-4F36-8ABA-006CE570112D}"/>
              </a:ext>
            </a:extLst>
          </p:cNvPr>
          <p:cNvSpPr txBox="1"/>
          <p:nvPr/>
        </p:nvSpPr>
        <p:spPr>
          <a:xfrm>
            <a:off x="555299" y="4399934"/>
            <a:ext cx="7065955" cy="800219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altLang="ko-KR" sz="1600" b="0">
                <a:latin typeface="YD윤고딕 130" panose="02020603020101020101" pitchFamily="18" charset="-127"/>
                <a:ea typeface="YD윤고딕 130" panose="02020603020101020101" pitchFamily="18" charset="-127"/>
              </a:rPr>
              <a:t>2018</a:t>
            </a:r>
            <a:r>
              <a:rPr lang="ko-KR" altLang="en-US" sz="1600" b="0">
                <a:latin typeface="YD윤고딕 130" panose="02020603020101020101" pitchFamily="18" charset="-127"/>
                <a:ea typeface="YD윤고딕 130" panose="02020603020101020101" pitchFamily="18" charset="-127"/>
              </a:rPr>
              <a:t>년 </a:t>
            </a:r>
            <a:r>
              <a:rPr lang="ko-KR" altLang="en-US" sz="1600" b="0" dirty="0">
                <a:latin typeface="YD윤고딕 130" panose="02020603020101020101" pitchFamily="18" charset="-127"/>
                <a:ea typeface="YD윤고딕 130" panose="02020603020101020101" pitchFamily="18" charset="-127"/>
              </a:rPr>
              <a:t>기준 식량 </a:t>
            </a:r>
            <a:r>
              <a:rPr lang="ko-KR" altLang="en-US" sz="1600" b="0">
                <a:latin typeface="YD윤고딕 130" panose="02020603020101020101" pitchFamily="18" charset="-127"/>
                <a:ea typeface="YD윤고딕 130" panose="02020603020101020101" pitchFamily="18" charset="-127"/>
              </a:rPr>
              <a:t>자급률 </a:t>
            </a:r>
            <a:r>
              <a:rPr lang="en-US" altLang="ko-KR" sz="1600" b="0">
                <a:latin typeface="YD윤고딕 130" panose="02020603020101020101" pitchFamily="18" charset="-127"/>
                <a:ea typeface="YD윤고딕 130" panose="02020603020101020101" pitchFamily="18" charset="-127"/>
              </a:rPr>
              <a:t>46.7% </a:t>
            </a:r>
            <a:r>
              <a:rPr lang="en-US" altLang="ko-KR" sz="1600" b="0" dirty="0">
                <a:latin typeface="YD윤고딕 130" panose="02020603020101020101" pitchFamily="18" charset="-127"/>
                <a:ea typeface="YD윤고딕 130" panose="02020603020101020101" pitchFamily="18" charset="-127"/>
              </a:rPr>
              <a:t>, </a:t>
            </a:r>
            <a:r>
              <a:rPr lang="ko-KR" altLang="en-US" sz="1600" b="0" dirty="0">
                <a:latin typeface="YD윤고딕 130" panose="02020603020101020101" pitchFamily="18" charset="-127"/>
                <a:ea typeface="YD윤고딕 130" panose="02020603020101020101" pitchFamily="18" charset="-127"/>
              </a:rPr>
              <a:t>곡물 </a:t>
            </a:r>
            <a:r>
              <a:rPr lang="ko-KR" altLang="en-US" sz="1600" b="0">
                <a:latin typeface="YD윤고딕 130" panose="02020603020101020101" pitchFamily="18" charset="-127"/>
                <a:ea typeface="YD윤고딕 130" panose="02020603020101020101" pitchFamily="18" charset="-127"/>
              </a:rPr>
              <a:t>자급률 </a:t>
            </a:r>
            <a:r>
              <a:rPr lang="en-US" altLang="ko-KR" sz="1600" b="0">
                <a:latin typeface="YD윤고딕 130" panose="02020603020101020101" pitchFamily="18" charset="-127"/>
                <a:ea typeface="YD윤고딕 130" panose="02020603020101020101" pitchFamily="18" charset="-127"/>
              </a:rPr>
              <a:t>21.7%</a:t>
            </a:r>
            <a:r>
              <a:rPr lang="ko-KR" altLang="en-US" sz="1600" b="0">
                <a:latin typeface="YD윤고딕 130" panose="02020603020101020101" pitchFamily="18" charset="-127"/>
                <a:ea typeface="YD윤고딕 130" panose="02020603020101020101" pitchFamily="18" charset="-127"/>
              </a:rPr>
              <a:t> </a:t>
            </a:r>
            <a:endParaRPr lang="en-US" altLang="ko-KR" sz="1600" b="0" dirty="0">
              <a:latin typeface="YD윤고딕 130" panose="02020603020101020101" pitchFamily="18" charset="-127"/>
              <a:ea typeface="YD윤고딕 130" panose="02020603020101020101" pitchFamily="18" charset="-127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altLang="ko-KR" sz="1600" b="0">
                <a:latin typeface="YD윤고딕 130" panose="02020603020101020101" pitchFamily="18" charset="-127"/>
                <a:ea typeface="YD윤고딕 130" panose="02020603020101020101" pitchFamily="18" charset="-127"/>
              </a:rPr>
              <a:t>OECD </a:t>
            </a:r>
            <a:r>
              <a:rPr lang="ko-KR" altLang="en-US" sz="1600" b="0" dirty="0">
                <a:latin typeface="YD윤고딕 130" panose="02020603020101020101" pitchFamily="18" charset="-127"/>
                <a:ea typeface="YD윤고딕 130" panose="02020603020101020101" pitchFamily="18" charset="-127"/>
              </a:rPr>
              <a:t>국가 중 가장 </a:t>
            </a:r>
            <a:r>
              <a:rPr lang="ko-KR" altLang="en-US" sz="1600" b="0">
                <a:latin typeface="YD윤고딕 130" panose="02020603020101020101" pitchFamily="18" charset="-127"/>
                <a:ea typeface="YD윤고딕 130" panose="02020603020101020101" pitchFamily="18" charset="-127"/>
              </a:rPr>
              <a:t>낮은 수준 </a:t>
            </a:r>
            <a:r>
              <a:rPr lang="en-US" altLang="ko-KR" sz="1600" b="0">
                <a:latin typeface="YD윤고딕 130" panose="02020603020101020101" pitchFamily="18" charset="-127"/>
                <a:ea typeface="YD윤고딕 130" panose="02020603020101020101" pitchFamily="18" charset="-127"/>
              </a:rPr>
              <a:t>/ 1600</a:t>
            </a:r>
            <a:r>
              <a:rPr lang="ko-KR" altLang="en-US" sz="1600" b="0">
                <a:latin typeface="YD윤고딕 130" panose="02020603020101020101" pitchFamily="18" charset="-127"/>
                <a:ea typeface="YD윤고딕 130" panose="02020603020101020101" pitchFamily="18" charset="-127"/>
              </a:rPr>
              <a:t>만톤 가량 곡물 수입</a:t>
            </a:r>
            <a:endParaRPr lang="ko-KR" altLang="en-US" sz="1600" b="0" dirty="0">
              <a:latin typeface="YD윤고딕 130" panose="02020603020101020101" pitchFamily="18" charset="-127"/>
              <a:ea typeface="YD윤고딕 130" panose="02020603020101020101" pitchFamily="18" charset="-127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90BCDEB-2216-4DAF-9A7B-E5291B05D589}"/>
              </a:ext>
            </a:extLst>
          </p:cNvPr>
          <p:cNvSpPr txBox="1"/>
          <p:nvPr/>
        </p:nvSpPr>
        <p:spPr>
          <a:xfrm>
            <a:off x="697076" y="1010891"/>
            <a:ext cx="35444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>
                <a:latin typeface="+mn-ea"/>
              </a:rPr>
              <a:t>국내 </a:t>
            </a:r>
            <a:r>
              <a:rPr lang="ko-KR" altLang="en-US">
                <a:latin typeface="+mn-ea"/>
              </a:rPr>
              <a:t>식량 및 곡물자급률 추이</a:t>
            </a:r>
            <a:endParaRPr lang="ko-KR" altLang="en-US" dirty="0">
              <a:latin typeface="+mn-ea"/>
            </a:endParaRPr>
          </a:p>
        </p:txBody>
      </p:sp>
      <p:grpSp>
        <p:nvGrpSpPr>
          <p:cNvPr id="47" name="그룹 46">
            <a:extLst>
              <a:ext uri="{FF2B5EF4-FFF2-40B4-BE49-F238E27FC236}">
                <a16:creationId xmlns:a16="http://schemas.microsoft.com/office/drawing/2014/main" id="{60013DAC-D9C4-4B66-A915-088847BA79AE}"/>
              </a:ext>
            </a:extLst>
          </p:cNvPr>
          <p:cNvGrpSpPr/>
          <p:nvPr/>
        </p:nvGrpSpPr>
        <p:grpSpPr>
          <a:xfrm>
            <a:off x="555299" y="1415376"/>
            <a:ext cx="8033402" cy="2511772"/>
            <a:chOff x="669905" y="1318903"/>
            <a:chExt cx="8033402" cy="2511772"/>
          </a:xfrm>
        </p:grpSpPr>
        <p:pic>
          <p:nvPicPr>
            <p:cNvPr id="43" name="그림 42">
              <a:extLst>
                <a:ext uri="{FF2B5EF4-FFF2-40B4-BE49-F238E27FC236}">
                  <a16:creationId xmlns:a16="http://schemas.microsoft.com/office/drawing/2014/main" id="{4D3ECD04-C41E-4A28-AC0F-CE5D5DE3B64C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4827990" y="1320484"/>
              <a:ext cx="3875317" cy="2510191"/>
            </a:xfrm>
            <a:prstGeom prst="rect">
              <a:avLst/>
            </a:prstGeom>
          </p:spPr>
        </p:pic>
        <p:pic>
          <p:nvPicPr>
            <p:cNvPr id="16" name="그림 15">
              <a:extLst>
                <a:ext uri="{FF2B5EF4-FFF2-40B4-BE49-F238E27FC236}">
                  <a16:creationId xmlns:a16="http://schemas.microsoft.com/office/drawing/2014/main" id="{400466E4-4971-43D0-91AF-257AD1C8328C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669905" y="1318903"/>
              <a:ext cx="3876106" cy="2510191"/>
            </a:xfrm>
            <a:prstGeom prst="rect">
              <a:avLst/>
            </a:prstGeom>
          </p:spPr>
        </p:pic>
      </p:grpSp>
      <p:sp>
        <p:nvSpPr>
          <p:cNvPr id="42" name="TextBox 41">
            <a:extLst>
              <a:ext uri="{FF2B5EF4-FFF2-40B4-BE49-F238E27FC236}">
                <a16:creationId xmlns:a16="http://schemas.microsoft.com/office/drawing/2014/main" id="{F54846C2-D267-48BB-9E0A-0DB125B719CB}"/>
              </a:ext>
            </a:extLst>
          </p:cNvPr>
          <p:cNvSpPr txBox="1"/>
          <p:nvPr/>
        </p:nvSpPr>
        <p:spPr>
          <a:xfrm>
            <a:off x="6083638" y="1485142"/>
            <a:ext cx="2505063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 sz="1000">
                <a:solidFill>
                  <a:schemeClr val="tx1">
                    <a:lumMod val="75000"/>
                    <a:lumOff val="25000"/>
                  </a:schemeClr>
                </a:solidFill>
                <a:latin typeface="YD윤고딕 120" panose="02020603020101020101" pitchFamily="18" charset="-127"/>
                <a:ea typeface="YD윤고딕 120" panose="02020603020101020101" pitchFamily="18" charset="-127"/>
              </a:rPr>
              <a:t>단위 </a:t>
            </a:r>
            <a:r>
              <a:rPr lang="en-US" altLang="ko-KR" sz="1000">
                <a:solidFill>
                  <a:schemeClr val="tx1">
                    <a:lumMod val="75000"/>
                    <a:lumOff val="25000"/>
                  </a:schemeClr>
                </a:solidFill>
                <a:latin typeface="YD윤고딕 120" panose="02020603020101020101" pitchFamily="18" charset="-127"/>
                <a:ea typeface="YD윤고딕 120" panose="02020603020101020101" pitchFamily="18" charset="-127"/>
              </a:rPr>
              <a:t>: %, 2015~2017</a:t>
            </a:r>
            <a:r>
              <a:rPr lang="ko-KR" altLang="en-US" sz="1000">
                <a:solidFill>
                  <a:schemeClr val="tx1">
                    <a:lumMod val="75000"/>
                    <a:lumOff val="25000"/>
                  </a:schemeClr>
                </a:solidFill>
                <a:latin typeface="YD윤고딕 120" panose="02020603020101020101" pitchFamily="18" charset="-127"/>
                <a:ea typeface="YD윤고딕 120" panose="02020603020101020101" pitchFamily="18" charset="-127"/>
              </a:rPr>
              <a:t>년 평균</a:t>
            </a: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B79ABD89-05A5-4B46-AE0E-907BFFB95FF5}"/>
              </a:ext>
            </a:extLst>
          </p:cNvPr>
          <p:cNvSpPr txBox="1"/>
          <p:nvPr/>
        </p:nvSpPr>
        <p:spPr>
          <a:xfrm>
            <a:off x="4980884" y="1019452"/>
            <a:ext cx="35444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>
                <a:latin typeface="+mn-ea"/>
              </a:rPr>
              <a:t>나라별 곡물자급률</a:t>
            </a:r>
            <a:endParaRPr lang="ko-KR" altLang="en-US" dirty="0">
              <a:latin typeface="+mn-ea"/>
            </a:endParaRP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43B027A4-40FB-43ED-87DC-CD42A1AD5D20}"/>
              </a:ext>
            </a:extLst>
          </p:cNvPr>
          <p:cNvSpPr txBox="1"/>
          <p:nvPr/>
        </p:nvSpPr>
        <p:spPr>
          <a:xfrm>
            <a:off x="1338010" y="3961876"/>
            <a:ext cx="3180944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ko-KR" sz="900">
                <a:latin typeface="YD윤고딕 120" panose="02020603020101020101" pitchFamily="18" charset="-127"/>
                <a:ea typeface="YD윤고딕 120" panose="02020603020101020101" pitchFamily="18" charset="-127"/>
              </a:rPr>
              <a:t>*</a:t>
            </a:r>
            <a:r>
              <a:rPr lang="ko-KR" altLang="en-US" sz="900">
                <a:latin typeface="YD윤고딕 120" panose="02020603020101020101" pitchFamily="18" charset="-127"/>
                <a:ea typeface="YD윤고딕 120" panose="02020603020101020101" pitchFamily="18" charset="-127"/>
              </a:rPr>
              <a:t>자료 </a:t>
            </a:r>
            <a:r>
              <a:rPr lang="en-US" altLang="ko-KR" sz="900">
                <a:latin typeface="YD윤고딕 120" panose="02020603020101020101" pitchFamily="18" charset="-127"/>
                <a:ea typeface="YD윤고딕 120" panose="02020603020101020101" pitchFamily="18" charset="-127"/>
              </a:rPr>
              <a:t>: </a:t>
            </a:r>
            <a:r>
              <a:rPr lang="ko-KR" altLang="en-US" sz="900">
                <a:latin typeface="YD윤고딕 120" panose="02020603020101020101" pitchFamily="18" charset="-127"/>
                <a:ea typeface="YD윤고딕 120" panose="02020603020101020101" pitchFamily="18" charset="-127"/>
              </a:rPr>
              <a:t>농림축산식품부 </a:t>
            </a:r>
            <a:r>
              <a:rPr lang="en-US" altLang="ko-KR" sz="900">
                <a:latin typeface="YD윤고딕 120" panose="02020603020101020101" pitchFamily="18" charset="-127"/>
                <a:ea typeface="YD윤고딕 120" panose="02020603020101020101" pitchFamily="18" charset="-127"/>
              </a:rPr>
              <a:t>(2021)</a:t>
            </a:r>
            <a:endParaRPr lang="ko-KR" altLang="en-US" sz="900">
              <a:latin typeface="YD윤고딕 120" panose="02020603020101020101" pitchFamily="18" charset="-127"/>
              <a:ea typeface="YD윤고딕 120" panose="02020603020101020101" pitchFamily="18" charset="-127"/>
            </a:endParaRP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7CCD3B63-5912-4CE8-89C2-D8D1DC5BECD7}"/>
              </a:ext>
            </a:extLst>
          </p:cNvPr>
          <p:cNvSpPr txBox="1"/>
          <p:nvPr/>
        </p:nvSpPr>
        <p:spPr>
          <a:xfrm>
            <a:off x="5486241" y="3961876"/>
            <a:ext cx="3180944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ko-KR" sz="900">
                <a:latin typeface="YD윤고딕 120" panose="02020603020101020101" pitchFamily="18" charset="-127"/>
                <a:ea typeface="YD윤고딕 120" panose="02020603020101020101" pitchFamily="18" charset="-127"/>
              </a:rPr>
              <a:t>*</a:t>
            </a:r>
            <a:r>
              <a:rPr lang="ko-KR" altLang="en-US" sz="900">
                <a:latin typeface="YD윤고딕 120" panose="02020603020101020101" pitchFamily="18" charset="-127"/>
                <a:ea typeface="YD윤고딕 120" panose="02020603020101020101" pitchFamily="18" charset="-127"/>
              </a:rPr>
              <a:t>자료 </a:t>
            </a:r>
            <a:r>
              <a:rPr lang="en-US" altLang="ko-KR" sz="900">
                <a:latin typeface="YD윤고딕 120" panose="02020603020101020101" pitchFamily="18" charset="-127"/>
                <a:ea typeface="YD윤고딕 120" panose="02020603020101020101" pitchFamily="18" charset="-127"/>
              </a:rPr>
              <a:t>: </a:t>
            </a:r>
            <a:r>
              <a:rPr lang="ko-KR" altLang="en-US" sz="900">
                <a:latin typeface="YD윤고딕 120" panose="02020603020101020101" pitchFamily="18" charset="-127"/>
                <a:ea typeface="YD윤고딕 120" panose="02020603020101020101" pitchFamily="18" charset="-127"/>
              </a:rPr>
              <a:t>한국농촌경제연구원 </a:t>
            </a:r>
            <a:r>
              <a:rPr lang="en-US" altLang="ko-KR" sz="900">
                <a:latin typeface="YD윤고딕 120" panose="02020603020101020101" pitchFamily="18" charset="-127"/>
                <a:ea typeface="YD윤고딕 120" panose="02020603020101020101" pitchFamily="18" charset="-127"/>
              </a:rPr>
              <a:t>(2020)</a:t>
            </a:r>
            <a:endParaRPr lang="ko-KR" altLang="en-US" sz="900">
              <a:latin typeface="YD윤고딕 120" panose="02020603020101020101" pitchFamily="18" charset="-127"/>
              <a:ea typeface="YD윤고딕 120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20885676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A5C0F43-04F5-4392-B41E-C57E6E48D0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>
                <a:latin typeface="+mn-ea"/>
                <a:ea typeface="+mn-ea"/>
              </a:rPr>
              <a:t>한국의 식량안보지수</a:t>
            </a:r>
            <a:endParaRPr lang="ko-KR" alt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ECE78E7-58E9-4292-B9D3-B0C237A9CDC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596743" y="-13529"/>
            <a:ext cx="2547257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>
            <a:lvl1pPr eaLnBrk="0" hangingPunct="0">
              <a:defRPr kumimoji="1" b="1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defRPr>
            </a:lvl1pPr>
            <a:lvl2pPr marL="742950" indent="-285750" eaLnBrk="0" hangingPunct="0">
              <a:defRPr kumimoji="1" b="1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defRPr>
            </a:lvl2pPr>
            <a:lvl3pPr marL="1143000" indent="-228600" eaLnBrk="0" hangingPunct="0">
              <a:defRPr kumimoji="1" b="1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defRPr>
            </a:lvl3pPr>
            <a:lvl4pPr marL="1600200" indent="-228600" eaLnBrk="0" hangingPunct="0">
              <a:defRPr kumimoji="1" b="1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defRPr>
            </a:lvl4pPr>
            <a:lvl5pPr marL="2057400" indent="-228600" eaLnBrk="0" hangingPunct="0">
              <a:defRPr kumimoji="1" b="1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defRPr>
            </a:lvl9pPr>
          </a:lstStyle>
          <a:p>
            <a:pPr algn="r" latinLnBrk="0"/>
            <a:r>
              <a:rPr kumimoji="0" lang="en-US" altLang="ko-KR" sz="1200" b="0">
                <a:solidFill>
                  <a:schemeClr val="accent5">
                    <a:lumMod val="50000"/>
                  </a:schemeClr>
                </a:solidFill>
                <a:latin typeface="+mn-ea"/>
                <a:ea typeface="+mn-ea"/>
              </a:rPr>
              <a:t>Ⅰ. </a:t>
            </a:r>
            <a:r>
              <a:rPr kumimoji="0" lang="ko-KR" altLang="en-US" sz="1200" b="0">
                <a:solidFill>
                  <a:schemeClr val="accent5">
                    <a:lumMod val="50000"/>
                  </a:schemeClr>
                </a:solidFill>
                <a:latin typeface="+mn-ea"/>
                <a:ea typeface="+mn-ea"/>
              </a:rPr>
              <a:t>한국의 식량안보상황</a:t>
            </a:r>
            <a:endParaRPr kumimoji="0" lang="en-US" altLang="ko-KR" sz="1200" b="0" dirty="0">
              <a:solidFill>
                <a:schemeClr val="accent5">
                  <a:lumMod val="50000"/>
                </a:schemeClr>
              </a:solidFill>
              <a:latin typeface="+mn-ea"/>
              <a:ea typeface="+mn-ea"/>
            </a:endParaRPr>
          </a:p>
        </p:txBody>
      </p:sp>
      <p:sp>
        <p:nvSpPr>
          <p:cNvPr id="9" name="눈물 방울 8">
            <a:extLst>
              <a:ext uri="{FF2B5EF4-FFF2-40B4-BE49-F238E27FC236}">
                <a16:creationId xmlns:a16="http://schemas.microsoft.com/office/drawing/2014/main" id="{3242C3AA-FF95-4A13-B904-7A4112B8C4D8}"/>
              </a:ext>
            </a:extLst>
          </p:cNvPr>
          <p:cNvSpPr/>
          <p:nvPr/>
        </p:nvSpPr>
        <p:spPr>
          <a:xfrm>
            <a:off x="5835142" y="3204818"/>
            <a:ext cx="1330883" cy="1220550"/>
          </a:xfrm>
          <a:prstGeom prst="teardrop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눈물 방울 9">
            <a:extLst>
              <a:ext uri="{FF2B5EF4-FFF2-40B4-BE49-F238E27FC236}">
                <a16:creationId xmlns:a16="http://schemas.microsoft.com/office/drawing/2014/main" id="{EED1099E-FD82-4EB5-BADB-8869DDFF29B0}"/>
              </a:ext>
            </a:extLst>
          </p:cNvPr>
          <p:cNvSpPr/>
          <p:nvPr/>
        </p:nvSpPr>
        <p:spPr>
          <a:xfrm flipH="1">
            <a:off x="7231829" y="3204818"/>
            <a:ext cx="1330883" cy="1220550"/>
          </a:xfrm>
          <a:prstGeom prst="teardrop">
            <a:avLst/>
          </a:prstGeom>
          <a:solidFill>
            <a:schemeClr val="accent4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눈물 방울 10">
            <a:extLst>
              <a:ext uri="{FF2B5EF4-FFF2-40B4-BE49-F238E27FC236}">
                <a16:creationId xmlns:a16="http://schemas.microsoft.com/office/drawing/2014/main" id="{1B028177-FA69-4C13-ACE0-F27D7DC76651}"/>
              </a:ext>
            </a:extLst>
          </p:cNvPr>
          <p:cNvSpPr/>
          <p:nvPr/>
        </p:nvSpPr>
        <p:spPr>
          <a:xfrm flipH="1" flipV="1">
            <a:off x="7231829" y="1908673"/>
            <a:ext cx="1330883" cy="1220550"/>
          </a:xfrm>
          <a:prstGeom prst="teardrop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눈물 방울 11">
            <a:extLst>
              <a:ext uri="{FF2B5EF4-FFF2-40B4-BE49-F238E27FC236}">
                <a16:creationId xmlns:a16="http://schemas.microsoft.com/office/drawing/2014/main" id="{05F2E7B0-274A-4AEE-8304-B8024F2BACE2}"/>
              </a:ext>
            </a:extLst>
          </p:cNvPr>
          <p:cNvSpPr/>
          <p:nvPr/>
        </p:nvSpPr>
        <p:spPr>
          <a:xfrm flipV="1">
            <a:off x="5835143" y="1908673"/>
            <a:ext cx="1330883" cy="1220550"/>
          </a:xfrm>
          <a:prstGeom prst="teardrop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0804498-39E4-44E4-A4D6-303273FC641F}"/>
              </a:ext>
            </a:extLst>
          </p:cNvPr>
          <p:cNvSpPr txBox="1"/>
          <p:nvPr/>
        </p:nvSpPr>
        <p:spPr>
          <a:xfrm>
            <a:off x="5835142" y="2729113"/>
            <a:ext cx="133088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 sz="2000">
                <a:solidFill>
                  <a:schemeClr val="bg1"/>
                </a:solidFill>
              </a:rPr>
              <a:t>가용성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DB743502-34DD-470B-B21B-428DA64C7195}"/>
              </a:ext>
            </a:extLst>
          </p:cNvPr>
          <p:cNvSpPr txBox="1"/>
          <p:nvPr/>
        </p:nvSpPr>
        <p:spPr>
          <a:xfrm>
            <a:off x="7231829" y="2729113"/>
            <a:ext cx="180814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>
                <a:solidFill>
                  <a:schemeClr val="bg1"/>
                </a:solidFill>
              </a:rPr>
              <a:t>접근성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D9EEA608-339F-4754-83F0-400F2DE5393D}"/>
              </a:ext>
            </a:extLst>
          </p:cNvPr>
          <p:cNvSpPr txBox="1"/>
          <p:nvPr/>
        </p:nvSpPr>
        <p:spPr>
          <a:xfrm>
            <a:off x="5900946" y="3204818"/>
            <a:ext cx="126507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 sz="2000">
                <a:solidFill>
                  <a:schemeClr val="bg1"/>
                </a:solidFill>
              </a:rPr>
              <a:t>이용성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6E0A20C8-1C7F-4250-8BDB-D6B5900154ED}"/>
              </a:ext>
            </a:extLst>
          </p:cNvPr>
          <p:cNvSpPr txBox="1"/>
          <p:nvPr/>
        </p:nvSpPr>
        <p:spPr>
          <a:xfrm>
            <a:off x="7231829" y="3204818"/>
            <a:ext cx="180814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>
                <a:solidFill>
                  <a:schemeClr val="bg1"/>
                </a:solidFill>
              </a:rPr>
              <a:t>안정성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2C914DE4-A3D0-4770-B202-AF35C20367D6}"/>
              </a:ext>
            </a:extLst>
          </p:cNvPr>
          <p:cNvSpPr txBox="1"/>
          <p:nvPr/>
        </p:nvSpPr>
        <p:spPr>
          <a:xfrm>
            <a:off x="392363" y="2181827"/>
            <a:ext cx="3176512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800">
                <a:latin typeface="+mn-ea"/>
              </a:rPr>
              <a:t>식량안보 </a:t>
            </a:r>
            <a:endParaRPr lang="en-US" altLang="ko-KR" sz="2800">
              <a:latin typeface="+mn-ea"/>
            </a:endParaRPr>
          </a:p>
          <a:p>
            <a:r>
              <a:rPr lang="en-US" altLang="ko-KR" sz="2400">
                <a:latin typeface="+mn-ea"/>
              </a:rPr>
              <a:t>(Food</a:t>
            </a:r>
            <a:r>
              <a:rPr lang="ko-KR" altLang="en-US" sz="2400">
                <a:latin typeface="+mn-ea"/>
              </a:rPr>
              <a:t> </a:t>
            </a:r>
            <a:r>
              <a:rPr lang="en-US" altLang="ko-KR" sz="2400">
                <a:latin typeface="+mn-ea"/>
              </a:rPr>
              <a:t>Security)</a:t>
            </a:r>
            <a:endParaRPr lang="ko-KR" altLang="en-US" sz="2400" dirty="0">
              <a:latin typeface="+mn-ea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8A289775-8E34-42E1-B5E9-4295DABB78AF}"/>
              </a:ext>
            </a:extLst>
          </p:cNvPr>
          <p:cNvSpPr txBox="1"/>
          <p:nvPr/>
        </p:nvSpPr>
        <p:spPr>
          <a:xfrm>
            <a:off x="396915" y="3269205"/>
            <a:ext cx="5227745" cy="86177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sz="1600">
                <a:solidFill>
                  <a:srgbClr val="000000"/>
                </a:solidFill>
                <a:latin typeface="YD윤고딕 130" panose="02020603020101020101" pitchFamily="18" charset="-127"/>
                <a:ea typeface="YD윤고딕 130" panose="02020603020101020101" pitchFamily="18" charset="-127"/>
              </a:rPr>
              <a:t>모든 사람들이 건강한 삶을 영위하기 위한 충분하고</a:t>
            </a:r>
            <a:r>
              <a:rPr lang="en-US" altLang="ko-KR" sz="1600">
                <a:solidFill>
                  <a:srgbClr val="000000"/>
                </a:solidFill>
                <a:latin typeface="YD윤고딕 130" panose="02020603020101020101" pitchFamily="18" charset="-127"/>
                <a:ea typeface="YD윤고딕 130" panose="02020603020101020101" pitchFamily="18" charset="-127"/>
              </a:rPr>
              <a:t>, </a:t>
            </a:r>
          </a:p>
          <a:p>
            <a:r>
              <a:rPr lang="ko-KR" altLang="en-US" sz="1600">
                <a:solidFill>
                  <a:srgbClr val="000000"/>
                </a:solidFill>
                <a:latin typeface="YD윤고딕 130" panose="02020603020101020101" pitchFamily="18" charset="-127"/>
                <a:ea typeface="YD윤고딕 130" panose="02020603020101020101" pitchFamily="18" charset="-127"/>
              </a:rPr>
              <a:t>안전하고</a:t>
            </a:r>
            <a:r>
              <a:rPr lang="en-US" altLang="ko-KR" sz="1600">
                <a:solidFill>
                  <a:srgbClr val="000000"/>
                </a:solidFill>
                <a:latin typeface="YD윤고딕 130" panose="02020603020101020101" pitchFamily="18" charset="-127"/>
                <a:ea typeface="YD윤고딕 130" panose="02020603020101020101" pitchFamily="18" charset="-127"/>
              </a:rPr>
              <a:t>, </a:t>
            </a:r>
            <a:r>
              <a:rPr lang="ko-KR" altLang="en-US" sz="1600">
                <a:solidFill>
                  <a:srgbClr val="000000"/>
                </a:solidFill>
                <a:latin typeface="YD윤고딕 130" panose="02020603020101020101" pitchFamily="18" charset="-127"/>
                <a:ea typeface="YD윤고딕 130" panose="02020603020101020101" pitchFamily="18" charset="-127"/>
              </a:rPr>
              <a:t>영양가 있는 먹거리에 물리적</a:t>
            </a:r>
            <a:r>
              <a:rPr lang="en-US" altLang="ko-KR" sz="1600">
                <a:solidFill>
                  <a:srgbClr val="000000"/>
                </a:solidFill>
                <a:latin typeface="YD윤고딕 130" panose="02020603020101020101" pitchFamily="18" charset="-127"/>
                <a:ea typeface="YD윤고딕 130" panose="02020603020101020101" pitchFamily="18" charset="-127"/>
              </a:rPr>
              <a:t>, </a:t>
            </a:r>
            <a:r>
              <a:rPr lang="ko-KR" altLang="en-US" sz="1600">
                <a:solidFill>
                  <a:srgbClr val="000000"/>
                </a:solidFill>
                <a:latin typeface="YD윤고딕 130" panose="02020603020101020101" pitchFamily="18" charset="-127"/>
                <a:ea typeface="YD윤고딕 130" panose="02020603020101020101" pitchFamily="18" charset="-127"/>
              </a:rPr>
              <a:t>사회적</a:t>
            </a:r>
            <a:r>
              <a:rPr lang="en-US" altLang="ko-KR" sz="1600">
                <a:solidFill>
                  <a:srgbClr val="000000"/>
                </a:solidFill>
                <a:latin typeface="YD윤고딕 130" panose="02020603020101020101" pitchFamily="18" charset="-127"/>
                <a:ea typeface="YD윤고딕 130" panose="02020603020101020101" pitchFamily="18" charset="-127"/>
              </a:rPr>
              <a:t>, </a:t>
            </a:r>
            <a:r>
              <a:rPr lang="ko-KR" altLang="en-US" sz="1600">
                <a:solidFill>
                  <a:srgbClr val="000000"/>
                </a:solidFill>
                <a:latin typeface="YD윤고딕 130" panose="02020603020101020101" pitchFamily="18" charset="-127"/>
                <a:ea typeface="YD윤고딕 130" panose="02020603020101020101" pitchFamily="18" charset="-127"/>
              </a:rPr>
              <a:t>경제적 </a:t>
            </a:r>
            <a:endParaRPr lang="en-US" altLang="ko-KR" sz="1600">
              <a:solidFill>
                <a:srgbClr val="000000"/>
              </a:solidFill>
              <a:latin typeface="YD윤고딕 130" panose="02020603020101020101" pitchFamily="18" charset="-127"/>
              <a:ea typeface="YD윤고딕 130" panose="02020603020101020101" pitchFamily="18" charset="-127"/>
            </a:endParaRPr>
          </a:p>
          <a:p>
            <a:r>
              <a:rPr lang="ko-KR" altLang="en-US" sz="1600">
                <a:solidFill>
                  <a:srgbClr val="000000"/>
                </a:solidFill>
                <a:latin typeface="YD윤고딕 130" panose="02020603020101020101" pitchFamily="18" charset="-127"/>
                <a:ea typeface="YD윤고딕 130" panose="02020603020101020101" pitchFamily="18" charset="-127"/>
              </a:rPr>
              <a:t>접근이 가능할 때 존재한다</a:t>
            </a:r>
            <a:r>
              <a:rPr lang="en-US" altLang="ko-KR" sz="1600">
                <a:solidFill>
                  <a:srgbClr val="000000"/>
                </a:solidFill>
                <a:latin typeface="YD윤고딕 130" panose="02020603020101020101" pitchFamily="18" charset="-127"/>
                <a:ea typeface="YD윤고딕 130" panose="02020603020101020101" pitchFamily="18" charset="-127"/>
              </a:rPr>
              <a:t>.</a:t>
            </a:r>
            <a:endParaRPr lang="ko-KR" altLang="en-US" sz="1600">
              <a:solidFill>
                <a:srgbClr val="000000"/>
              </a:solidFill>
              <a:latin typeface="YD윤고딕 130" panose="02020603020101020101" pitchFamily="18" charset="-127"/>
              <a:ea typeface="YD윤고딕 130" panose="02020603020101020101" pitchFamily="18" charset="-127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C5789AD3-1C98-45A4-935B-6689762E91B6}"/>
              </a:ext>
            </a:extLst>
          </p:cNvPr>
          <p:cNvSpPr txBox="1"/>
          <p:nvPr/>
        </p:nvSpPr>
        <p:spPr>
          <a:xfrm>
            <a:off x="1657350" y="4130979"/>
            <a:ext cx="3573011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en-US" altLang="ko-KR" sz="1200">
                <a:solidFill>
                  <a:srgbClr val="000000"/>
                </a:solidFill>
                <a:latin typeface="YD윤고딕 130" panose="02020603020101020101" pitchFamily="18" charset="-127"/>
                <a:ea typeface="YD윤고딕 130" panose="02020603020101020101" pitchFamily="18" charset="-127"/>
              </a:rPr>
              <a:t>- FAO, 1996</a:t>
            </a:r>
          </a:p>
        </p:txBody>
      </p:sp>
    </p:spTree>
    <p:extLst>
      <p:ext uri="{BB962C8B-B14F-4D97-AF65-F5344CB8AC3E}">
        <p14:creationId xmlns:p14="http://schemas.microsoft.com/office/powerpoint/2010/main" val="162163431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11F3390-B7E5-48F4-B974-D3C23268F4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>
                <a:latin typeface="+mn-ea"/>
                <a:ea typeface="+mn-ea"/>
              </a:rPr>
              <a:t>한국의 식량안보지수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BCA1B44-543E-4046-8627-746EE3A2D1A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596743" y="-13529"/>
            <a:ext cx="2547257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>
            <a:lvl1pPr eaLnBrk="0" hangingPunct="0">
              <a:defRPr kumimoji="1" b="1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defRPr>
            </a:lvl1pPr>
            <a:lvl2pPr marL="742950" indent="-285750" eaLnBrk="0" hangingPunct="0">
              <a:defRPr kumimoji="1" b="1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defRPr>
            </a:lvl2pPr>
            <a:lvl3pPr marL="1143000" indent="-228600" eaLnBrk="0" hangingPunct="0">
              <a:defRPr kumimoji="1" b="1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defRPr>
            </a:lvl3pPr>
            <a:lvl4pPr marL="1600200" indent="-228600" eaLnBrk="0" hangingPunct="0">
              <a:defRPr kumimoji="1" b="1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defRPr>
            </a:lvl4pPr>
            <a:lvl5pPr marL="2057400" indent="-228600" eaLnBrk="0" hangingPunct="0">
              <a:defRPr kumimoji="1" b="1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defRPr>
            </a:lvl9pPr>
          </a:lstStyle>
          <a:p>
            <a:pPr algn="r" latinLnBrk="0"/>
            <a:r>
              <a:rPr kumimoji="0" lang="en-US" altLang="ko-KR" sz="1200" b="0">
                <a:solidFill>
                  <a:schemeClr val="accent5">
                    <a:lumMod val="50000"/>
                  </a:schemeClr>
                </a:solidFill>
                <a:latin typeface="+mn-ea"/>
                <a:ea typeface="+mn-ea"/>
              </a:rPr>
              <a:t>Ⅰ. </a:t>
            </a:r>
            <a:r>
              <a:rPr kumimoji="0" lang="ko-KR" altLang="en-US" sz="1200" b="0">
                <a:solidFill>
                  <a:schemeClr val="accent5">
                    <a:lumMod val="50000"/>
                  </a:schemeClr>
                </a:solidFill>
                <a:latin typeface="+mn-ea"/>
                <a:ea typeface="+mn-ea"/>
              </a:rPr>
              <a:t>한국의 식량안보상황</a:t>
            </a:r>
            <a:endParaRPr kumimoji="0" lang="en-US" altLang="ko-KR" sz="1200" b="0" dirty="0">
              <a:solidFill>
                <a:schemeClr val="accent5">
                  <a:lumMod val="50000"/>
                </a:schemeClr>
              </a:solidFill>
              <a:latin typeface="+mn-ea"/>
              <a:ea typeface="+mn-ea"/>
            </a:endParaRPr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id="{6AD41F59-69C2-49BF-9CB4-BD5730334385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6" t="40617"/>
          <a:stretch/>
        </p:blipFill>
        <p:spPr>
          <a:xfrm>
            <a:off x="768484" y="4399428"/>
            <a:ext cx="7626485" cy="958482"/>
          </a:xfrm>
          <a:prstGeom prst="rect">
            <a:avLst/>
          </a:prstGeom>
        </p:spPr>
      </p:pic>
      <p:pic>
        <p:nvPicPr>
          <p:cNvPr id="11" name="그림 10">
            <a:extLst>
              <a:ext uri="{FF2B5EF4-FFF2-40B4-BE49-F238E27FC236}">
                <a16:creationId xmlns:a16="http://schemas.microsoft.com/office/drawing/2014/main" id="{5BB11844-5E3A-48C0-B57E-D34490BF132E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1" b="-115"/>
          <a:stretch/>
        </p:blipFill>
        <p:spPr>
          <a:xfrm>
            <a:off x="758757" y="1358972"/>
            <a:ext cx="7626485" cy="2997055"/>
          </a:xfrm>
          <a:prstGeom prst="rect">
            <a:avLst/>
          </a:prstGeom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id="{7657F999-CBF6-4D7B-B5A9-93BFF74ECB69}"/>
              </a:ext>
            </a:extLst>
          </p:cNvPr>
          <p:cNvSpPr txBox="1"/>
          <p:nvPr/>
        </p:nvSpPr>
        <p:spPr>
          <a:xfrm>
            <a:off x="599799" y="913137"/>
            <a:ext cx="44683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>
                <a:latin typeface="+mn-ea"/>
              </a:rPr>
              <a:t>Global Food Security Index (GFSI) 2021</a:t>
            </a:r>
            <a:endParaRPr lang="ko-KR" altLang="en-US" dirty="0">
              <a:latin typeface="+mn-ea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65D8EC5D-E4AB-4B35-89F3-6E11392F0E4A}"/>
              </a:ext>
            </a:extLst>
          </p:cNvPr>
          <p:cNvSpPr txBox="1"/>
          <p:nvPr/>
        </p:nvSpPr>
        <p:spPr>
          <a:xfrm>
            <a:off x="5308182" y="5340914"/>
            <a:ext cx="3180944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ko-KR" sz="900">
                <a:latin typeface="YD윤고딕 120" panose="02020603020101020101" pitchFamily="18" charset="-127"/>
                <a:ea typeface="YD윤고딕 120" panose="02020603020101020101" pitchFamily="18" charset="-127"/>
              </a:rPr>
              <a:t>*</a:t>
            </a:r>
            <a:r>
              <a:rPr lang="ko-KR" altLang="en-US" sz="900">
                <a:latin typeface="YD윤고딕 120" panose="02020603020101020101" pitchFamily="18" charset="-127"/>
                <a:ea typeface="YD윤고딕 120" panose="02020603020101020101" pitchFamily="18" charset="-127"/>
              </a:rPr>
              <a:t>자료 </a:t>
            </a:r>
            <a:r>
              <a:rPr lang="en-US" altLang="ko-KR" sz="900">
                <a:latin typeface="YD윤고딕 120" panose="02020603020101020101" pitchFamily="18" charset="-127"/>
                <a:ea typeface="YD윤고딕 120" panose="02020603020101020101" pitchFamily="18" charset="-127"/>
              </a:rPr>
              <a:t>: EIU</a:t>
            </a:r>
            <a:r>
              <a:rPr lang="ko-KR" altLang="en-US" sz="900">
                <a:latin typeface="YD윤고딕 120" panose="02020603020101020101" pitchFamily="18" charset="-127"/>
                <a:ea typeface="YD윤고딕 120" panose="02020603020101020101" pitchFamily="18" charset="-127"/>
              </a:rPr>
              <a:t> </a:t>
            </a:r>
            <a:r>
              <a:rPr lang="en-US" altLang="ko-KR" sz="900">
                <a:latin typeface="YD윤고딕 120" panose="02020603020101020101" pitchFamily="18" charset="-127"/>
                <a:ea typeface="YD윤고딕 120" panose="02020603020101020101" pitchFamily="18" charset="-127"/>
              </a:rPr>
              <a:t>(economist</a:t>
            </a:r>
            <a:r>
              <a:rPr lang="ko-KR" altLang="en-US" sz="900">
                <a:latin typeface="YD윤고딕 120" panose="02020603020101020101" pitchFamily="18" charset="-127"/>
                <a:ea typeface="YD윤고딕 120" panose="02020603020101020101" pitchFamily="18" charset="-127"/>
              </a:rPr>
              <a:t> </a:t>
            </a:r>
            <a:r>
              <a:rPr lang="en-US" altLang="ko-KR" sz="900">
                <a:latin typeface="YD윤고딕 120" panose="02020603020101020101" pitchFamily="18" charset="-127"/>
                <a:ea typeface="YD윤고딕 120" panose="02020603020101020101" pitchFamily="18" charset="-127"/>
              </a:rPr>
              <a:t>intelligence</a:t>
            </a:r>
            <a:r>
              <a:rPr lang="ko-KR" altLang="en-US" sz="900">
                <a:latin typeface="YD윤고딕 120" panose="02020603020101020101" pitchFamily="18" charset="-127"/>
                <a:ea typeface="YD윤고딕 120" panose="02020603020101020101" pitchFamily="18" charset="-127"/>
              </a:rPr>
              <a:t> </a:t>
            </a:r>
            <a:r>
              <a:rPr lang="en-US" altLang="ko-KR" sz="900">
                <a:latin typeface="YD윤고딕 120" panose="02020603020101020101" pitchFamily="18" charset="-127"/>
                <a:ea typeface="YD윤고딕 120" panose="02020603020101020101" pitchFamily="18" charset="-127"/>
              </a:rPr>
              <a:t>unit)</a:t>
            </a:r>
            <a:r>
              <a:rPr lang="ko-KR" altLang="en-US" sz="900">
                <a:latin typeface="YD윤고딕 120" panose="02020603020101020101" pitchFamily="18" charset="-127"/>
                <a:ea typeface="YD윤고딕 120" panose="02020603020101020101" pitchFamily="18" charset="-127"/>
              </a:rPr>
              <a:t>  </a:t>
            </a:r>
            <a:r>
              <a:rPr lang="en-US" altLang="ko-KR" sz="900">
                <a:latin typeface="YD윤고딕 120" panose="02020603020101020101" pitchFamily="18" charset="-127"/>
                <a:ea typeface="YD윤고딕 120" panose="02020603020101020101" pitchFamily="18" charset="-127"/>
              </a:rPr>
              <a:t>(2021,9</a:t>
            </a:r>
            <a:r>
              <a:rPr lang="ko-KR" altLang="en-US" sz="900">
                <a:latin typeface="YD윤고딕 120" panose="02020603020101020101" pitchFamily="18" charset="-127"/>
                <a:ea typeface="YD윤고딕 120" panose="02020603020101020101" pitchFamily="18" charset="-127"/>
              </a:rPr>
              <a:t>월</a:t>
            </a:r>
            <a:r>
              <a:rPr lang="en-US" altLang="ko-KR" sz="900">
                <a:latin typeface="YD윤고딕 120" panose="02020603020101020101" pitchFamily="18" charset="-127"/>
                <a:ea typeface="YD윤고딕 120" panose="02020603020101020101" pitchFamily="18" charset="-127"/>
              </a:rPr>
              <a:t>)</a:t>
            </a:r>
            <a:endParaRPr lang="ko-KR" altLang="en-US" sz="900">
              <a:latin typeface="YD윤고딕 120" panose="02020603020101020101" pitchFamily="18" charset="-127"/>
              <a:ea typeface="YD윤고딕 120" panose="02020603020101020101" pitchFamily="18" charset="-127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D5B99132-FE22-4798-BA19-7AE48C5988E8}"/>
              </a:ext>
            </a:extLst>
          </p:cNvPr>
          <p:cNvSpPr txBox="1"/>
          <p:nvPr/>
        </p:nvSpPr>
        <p:spPr>
          <a:xfrm>
            <a:off x="5249816" y="1167053"/>
            <a:ext cx="3180944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ko-KR" sz="900">
                <a:latin typeface="YD윤고딕 120" panose="02020603020101020101" pitchFamily="18" charset="-127"/>
                <a:ea typeface="YD윤고딕 120" panose="02020603020101020101" pitchFamily="18" charset="-127"/>
              </a:rPr>
              <a:t>100</a:t>
            </a:r>
            <a:r>
              <a:rPr lang="ko-KR" altLang="en-US" sz="900">
                <a:latin typeface="YD윤고딕 120" panose="02020603020101020101" pitchFamily="18" charset="-127"/>
                <a:ea typeface="YD윤고딕 120" panose="02020603020101020101" pitchFamily="18" charset="-127"/>
              </a:rPr>
              <a:t>점 만점 기준</a:t>
            </a:r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2EF2D186-ED69-46EA-AF3A-433B8F03177E}"/>
              </a:ext>
            </a:extLst>
          </p:cNvPr>
          <p:cNvSpPr/>
          <p:nvPr/>
        </p:nvSpPr>
        <p:spPr>
          <a:xfrm>
            <a:off x="768484" y="2606356"/>
            <a:ext cx="7616758" cy="1526087"/>
          </a:xfrm>
          <a:prstGeom prst="rect">
            <a:avLst/>
          </a:prstGeom>
          <a:solidFill>
            <a:schemeClr val="accent6">
              <a:lumMod val="50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3200">
                <a:latin typeface="+mn-ea"/>
              </a:rPr>
              <a:t>113</a:t>
            </a:r>
            <a:r>
              <a:rPr lang="ko-KR" altLang="en-US" sz="3200">
                <a:latin typeface="+mn-ea"/>
              </a:rPr>
              <a:t>개국 中 </a:t>
            </a:r>
            <a:r>
              <a:rPr lang="en-US" altLang="ko-KR" sz="3200">
                <a:latin typeface="+mn-ea"/>
              </a:rPr>
              <a:t>32</a:t>
            </a:r>
            <a:r>
              <a:rPr lang="ko-KR" altLang="en-US" sz="3200">
                <a:latin typeface="+mn-ea"/>
              </a:rPr>
              <a:t>위</a:t>
            </a:r>
          </a:p>
        </p:txBody>
      </p:sp>
    </p:spTree>
    <p:extLst>
      <p:ext uri="{BB962C8B-B14F-4D97-AF65-F5344CB8AC3E}">
        <p14:creationId xmlns:p14="http://schemas.microsoft.com/office/powerpoint/2010/main" val="39845153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2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>
            <a:extLst>
              <a:ext uri="{FF2B5EF4-FFF2-40B4-BE49-F238E27FC236}">
                <a16:creationId xmlns:a16="http://schemas.microsoft.com/office/drawing/2014/main" id="{3AE52694-B16C-40EA-B27B-E6B94650061C}"/>
              </a:ext>
            </a:extLst>
          </p:cNvPr>
          <p:cNvSpPr txBox="1"/>
          <p:nvPr/>
        </p:nvSpPr>
        <p:spPr>
          <a:xfrm>
            <a:off x="181656" y="948250"/>
            <a:ext cx="52150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>
                <a:latin typeface="+mn-ea"/>
              </a:rPr>
              <a:t>Four</a:t>
            </a:r>
            <a:r>
              <a:rPr lang="ko-KR" altLang="en-US">
                <a:latin typeface="+mn-ea"/>
              </a:rPr>
              <a:t> </a:t>
            </a:r>
            <a:r>
              <a:rPr lang="en-US" altLang="ko-KR">
                <a:latin typeface="+mn-ea"/>
              </a:rPr>
              <a:t>elements of food security in South Korea</a:t>
            </a:r>
            <a:endParaRPr lang="ko-KR" altLang="en-US" dirty="0">
              <a:latin typeface="+mn-ea"/>
            </a:endParaRPr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id="{BA5C0F43-04F5-4392-B41E-C57E6E48D0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>
                <a:latin typeface="+mn-ea"/>
                <a:ea typeface="+mn-ea"/>
              </a:rPr>
              <a:t>한국의 식량안보지수</a:t>
            </a:r>
            <a:endParaRPr lang="ko-KR" alt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ECE78E7-58E9-4292-B9D3-B0C237A9CDC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596743" y="-13529"/>
            <a:ext cx="2547257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>
            <a:lvl1pPr eaLnBrk="0" hangingPunct="0">
              <a:defRPr kumimoji="1" b="1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defRPr>
            </a:lvl1pPr>
            <a:lvl2pPr marL="742950" indent="-285750" eaLnBrk="0" hangingPunct="0">
              <a:defRPr kumimoji="1" b="1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defRPr>
            </a:lvl2pPr>
            <a:lvl3pPr marL="1143000" indent="-228600" eaLnBrk="0" hangingPunct="0">
              <a:defRPr kumimoji="1" b="1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defRPr>
            </a:lvl3pPr>
            <a:lvl4pPr marL="1600200" indent="-228600" eaLnBrk="0" hangingPunct="0">
              <a:defRPr kumimoji="1" b="1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defRPr>
            </a:lvl4pPr>
            <a:lvl5pPr marL="2057400" indent="-228600" eaLnBrk="0" hangingPunct="0">
              <a:defRPr kumimoji="1" b="1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defRPr>
            </a:lvl9pPr>
          </a:lstStyle>
          <a:p>
            <a:pPr algn="r" latinLnBrk="0"/>
            <a:r>
              <a:rPr kumimoji="0" lang="en-US" altLang="ko-KR" sz="1200" b="0">
                <a:solidFill>
                  <a:schemeClr val="accent5">
                    <a:lumMod val="50000"/>
                  </a:schemeClr>
                </a:solidFill>
                <a:latin typeface="+mn-ea"/>
                <a:ea typeface="+mn-ea"/>
              </a:rPr>
              <a:t>Ⅰ. </a:t>
            </a:r>
            <a:r>
              <a:rPr kumimoji="0" lang="ko-KR" altLang="en-US" sz="1200" b="0">
                <a:solidFill>
                  <a:schemeClr val="accent5">
                    <a:lumMod val="50000"/>
                  </a:schemeClr>
                </a:solidFill>
                <a:latin typeface="+mn-ea"/>
                <a:ea typeface="+mn-ea"/>
              </a:rPr>
              <a:t>한국의 식량안보상황</a:t>
            </a:r>
            <a:endParaRPr kumimoji="0" lang="en-US" altLang="ko-KR" sz="1200" b="0" dirty="0">
              <a:solidFill>
                <a:schemeClr val="accent5">
                  <a:lumMod val="50000"/>
                </a:schemeClr>
              </a:solidFill>
              <a:latin typeface="+mn-ea"/>
              <a:ea typeface="+mn-ea"/>
            </a:endParaRPr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F4A82BA0-8EE1-4C4E-81A9-3F3CDF790F1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0727" y="1317582"/>
            <a:ext cx="6025032" cy="3783741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7A5FE3AF-ED6C-4704-A97B-82078B7B0F05}"/>
              </a:ext>
            </a:extLst>
          </p:cNvPr>
          <p:cNvSpPr txBox="1"/>
          <p:nvPr/>
        </p:nvSpPr>
        <p:spPr>
          <a:xfrm>
            <a:off x="3282874" y="5147264"/>
            <a:ext cx="3180944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ko-KR" sz="900">
                <a:latin typeface="YD윤고딕 120" panose="02020603020101020101" pitchFamily="18" charset="-127"/>
                <a:ea typeface="YD윤고딕 120" panose="02020603020101020101" pitchFamily="18" charset="-127"/>
              </a:rPr>
              <a:t>*</a:t>
            </a:r>
            <a:r>
              <a:rPr lang="ko-KR" altLang="en-US" sz="900">
                <a:latin typeface="YD윤고딕 120" panose="02020603020101020101" pitchFamily="18" charset="-127"/>
                <a:ea typeface="YD윤고딕 120" panose="02020603020101020101" pitchFamily="18" charset="-127"/>
              </a:rPr>
              <a:t>자료 </a:t>
            </a:r>
            <a:r>
              <a:rPr lang="en-US" altLang="ko-KR" sz="900">
                <a:latin typeface="YD윤고딕 120" panose="02020603020101020101" pitchFamily="18" charset="-127"/>
                <a:ea typeface="YD윤고딕 120" panose="02020603020101020101" pitchFamily="18" charset="-127"/>
              </a:rPr>
              <a:t>: EIU</a:t>
            </a:r>
            <a:r>
              <a:rPr lang="ko-KR" altLang="en-US" sz="900">
                <a:latin typeface="YD윤고딕 120" panose="02020603020101020101" pitchFamily="18" charset="-127"/>
                <a:ea typeface="YD윤고딕 120" panose="02020603020101020101" pitchFamily="18" charset="-127"/>
              </a:rPr>
              <a:t> </a:t>
            </a:r>
            <a:r>
              <a:rPr lang="en-US" altLang="ko-KR" sz="900">
                <a:latin typeface="YD윤고딕 120" panose="02020603020101020101" pitchFamily="18" charset="-127"/>
                <a:ea typeface="YD윤고딕 120" panose="02020603020101020101" pitchFamily="18" charset="-127"/>
              </a:rPr>
              <a:t>(economist</a:t>
            </a:r>
            <a:r>
              <a:rPr lang="ko-KR" altLang="en-US" sz="900">
                <a:latin typeface="YD윤고딕 120" panose="02020603020101020101" pitchFamily="18" charset="-127"/>
                <a:ea typeface="YD윤고딕 120" panose="02020603020101020101" pitchFamily="18" charset="-127"/>
              </a:rPr>
              <a:t> </a:t>
            </a:r>
            <a:r>
              <a:rPr lang="en-US" altLang="ko-KR" sz="900">
                <a:latin typeface="YD윤고딕 120" panose="02020603020101020101" pitchFamily="18" charset="-127"/>
                <a:ea typeface="YD윤고딕 120" panose="02020603020101020101" pitchFamily="18" charset="-127"/>
              </a:rPr>
              <a:t>intelligence</a:t>
            </a:r>
            <a:r>
              <a:rPr lang="ko-KR" altLang="en-US" sz="900">
                <a:latin typeface="YD윤고딕 120" panose="02020603020101020101" pitchFamily="18" charset="-127"/>
                <a:ea typeface="YD윤고딕 120" panose="02020603020101020101" pitchFamily="18" charset="-127"/>
              </a:rPr>
              <a:t> </a:t>
            </a:r>
            <a:r>
              <a:rPr lang="en-US" altLang="ko-KR" sz="900">
                <a:latin typeface="YD윤고딕 120" panose="02020603020101020101" pitchFamily="18" charset="-127"/>
                <a:ea typeface="YD윤고딕 120" panose="02020603020101020101" pitchFamily="18" charset="-127"/>
              </a:rPr>
              <a:t>unit)</a:t>
            </a:r>
            <a:r>
              <a:rPr lang="ko-KR" altLang="en-US" sz="900">
                <a:latin typeface="YD윤고딕 120" panose="02020603020101020101" pitchFamily="18" charset="-127"/>
                <a:ea typeface="YD윤고딕 120" panose="02020603020101020101" pitchFamily="18" charset="-127"/>
              </a:rPr>
              <a:t>  </a:t>
            </a:r>
            <a:r>
              <a:rPr lang="en-US" altLang="ko-KR" sz="900">
                <a:latin typeface="YD윤고딕 120" panose="02020603020101020101" pitchFamily="18" charset="-127"/>
                <a:ea typeface="YD윤고딕 120" panose="02020603020101020101" pitchFamily="18" charset="-127"/>
              </a:rPr>
              <a:t>(2021,9</a:t>
            </a:r>
            <a:r>
              <a:rPr lang="ko-KR" altLang="en-US" sz="900">
                <a:latin typeface="YD윤고딕 120" panose="02020603020101020101" pitchFamily="18" charset="-127"/>
                <a:ea typeface="YD윤고딕 120" panose="02020603020101020101" pitchFamily="18" charset="-127"/>
              </a:rPr>
              <a:t>월</a:t>
            </a:r>
            <a:r>
              <a:rPr lang="en-US" altLang="ko-KR" sz="900">
                <a:latin typeface="YD윤고딕 120" panose="02020603020101020101" pitchFamily="18" charset="-127"/>
                <a:ea typeface="YD윤고딕 120" panose="02020603020101020101" pitchFamily="18" charset="-127"/>
              </a:rPr>
              <a:t>)</a:t>
            </a:r>
            <a:endParaRPr lang="ko-KR" altLang="en-US" sz="900">
              <a:latin typeface="YD윤고딕 120" panose="02020603020101020101" pitchFamily="18" charset="-127"/>
              <a:ea typeface="YD윤고딕 120" panose="02020603020101020101" pitchFamily="18" charset="-127"/>
            </a:endParaRPr>
          </a:p>
        </p:txBody>
      </p:sp>
      <p:sp>
        <p:nvSpPr>
          <p:cNvPr id="3" name="화살표: 위쪽 2">
            <a:extLst>
              <a:ext uri="{FF2B5EF4-FFF2-40B4-BE49-F238E27FC236}">
                <a16:creationId xmlns:a16="http://schemas.microsoft.com/office/drawing/2014/main" id="{7E63797A-8698-42BD-AD2B-7C221AB44AC3}"/>
              </a:ext>
            </a:extLst>
          </p:cNvPr>
          <p:cNvSpPr/>
          <p:nvPr/>
        </p:nvSpPr>
        <p:spPr>
          <a:xfrm>
            <a:off x="1995600" y="2381828"/>
            <a:ext cx="534137" cy="736599"/>
          </a:xfrm>
          <a:prstGeom prst="upArrow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689AEB3-EE27-42B7-A02D-C135C0FF926F}"/>
              </a:ext>
            </a:extLst>
          </p:cNvPr>
          <p:cNvSpPr txBox="1"/>
          <p:nvPr/>
        </p:nvSpPr>
        <p:spPr>
          <a:xfrm>
            <a:off x="1245553" y="2254019"/>
            <a:ext cx="83042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 sz="1200"/>
              <a:t>접근성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514B059-4DC2-4A20-BBAD-AEF0787097B1}"/>
              </a:ext>
            </a:extLst>
          </p:cNvPr>
          <p:cNvSpPr txBox="1"/>
          <p:nvPr/>
        </p:nvSpPr>
        <p:spPr>
          <a:xfrm>
            <a:off x="1245553" y="4129401"/>
            <a:ext cx="83042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 sz="1200"/>
              <a:t>가용성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8B1B334-7BCF-426C-9DE2-F8371ADF9B87}"/>
              </a:ext>
            </a:extLst>
          </p:cNvPr>
          <p:cNvSpPr txBox="1"/>
          <p:nvPr/>
        </p:nvSpPr>
        <p:spPr>
          <a:xfrm>
            <a:off x="1245553" y="3194709"/>
            <a:ext cx="83042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 sz="1200"/>
              <a:t>안정성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1E0255B-6F11-483B-8B54-A46923CE40E3}"/>
              </a:ext>
            </a:extLst>
          </p:cNvPr>
          <p:cNvSpPr txBox="1"/>
          <p:nvPr/>
        </p:nvSpPr>
        <p:spPr>
          <a:xfrm>
            <a:off x="1245553" y="1299182"/>
            <a:ext cx="83042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 sz="1200"/>
              <a:t>활용성</a:t>
            </a:r>
          </a:p>
        </p:txBody>
      </p:sp>
      <p:sp>
        <p:nvSpPr>
          <p:cNvPr id="13" name="화살표: 아래쪽 12">
            <a:extLst>
              <a:ext uri="{FF2B5EF4-FFF2-40B4-BE49-F238E27FC236}">
                <a16:creationId xmlns:a16="http://schemas.microsoft.com/office/drawing/2014/main" id="{80A149E9-54ED-451C-B789-848153537683}"/>
              </a:ext>
            </a:extLst>
          </p:cNvPr>
          <p:cNvSpPr/>
          <p:nvPr/>
        </p:nvSpPr>
        <p:spPr>
          <a:xfrm>
            <a:off x="1995600" y="4245599"/>
            <a:ext cx="534137" cy="736599"/>
          </a:xfrm>
          <a:prstGeom prst="downArrow">
            <a:avLst/>
          </a:prstGeom>
          <a:solidFill>
            <a:srgbClr val="4B5B7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2B62D173-46F4-4FF5-A2D6-5EB53E732219}"/>
              </a:ext>
            </a:extLst>
          </p:cNvPr>
          <p:cNvSpPr txBox="1"/>
          <p:nvPr/>
        </p:nvSpPr>
        <p:spPr>
          <a:xfrm>
            <a:off x="6463818" y="2857500"/>
            <a:ext cx="266787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>
                <a:latin typeface="YD윤고딕 130" panose="02020603020101020101" pitchFamily="18" charset="-127"/>
                <a:ea typeface="YD윤고딕 130" panose="02020603020101020101" pitchFamily="18" charset="-127"/>
              </a:rPr>
              <a:t>가용성 부족</a:t>
            </a:r>
            <a:endParaRPr lang="en-US" altLang="ko-KR">
              <a:latin typeface="YD윤고딕 130" panose="02020603020101020101" pitchFamily="18" charset="-127"/>
              <a:ea typeface="YD윤고딕 130" panose="02020603020101020101" pitchFamily="18" charset="-127"/>
            </a:endParaRPr>
          </a:p>
          <a:p>
            <a:r>
              <a:rPr lang="ko-KR" altLang="en-US">
                <a:latin typeface="YD윤고딕 130" panose="02020603020101020101" pitchFamily="18" charset="-127"/>
                <a:ea typeface="YD윤고딕 130" panose="02020603020101020101" pitchFamily="18" charset="-127"/>
              </a:rPr>
              <a:t>▶ 높은 접근성으로 해소</a:t>
            </a:r>
          </a:p>
        </p:txBody>
      </p:sp>
    </p:spTree>
    <p:extLst>
      <p:ext uri="{BB962C8B-B14F-4D97-AF65-F5344CB8AC3E}">
        <p14:creationId xmlns:p14="http://schemas.microsoft.com/office/powerpoint/2010/main" val="27897068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3" grpId="0" animBg="1"/>
      <p:bldP spid="1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C4A2B664-A25B-4F8D-95B4-1AF8E6E74E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ko-KR" altLang="en-US" sz="2800"/>
              <a:t>식량위기의 발생 원인</a:t>
            </a:r>
            <a:endParaRPr lang="ko-KR" altLang="en-US">
              <a:latin typeface="+mn-ea"/>
              <a:ea typeface="+mn-ea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7AC9564-5FF1-43E2-91DC-302E7CA5A7F4}"/>
              </a:ext>
            </a:extLst>
          </p:cNvPr>
          <p:cNvSpPr txBox="1"/>
          <p:nvPr/>
        </p:nvSpPr>
        <p:spPr>
          <a:xfrm>
            <a:off x="218560" y="1047190"/>
            <a:ext cx="607806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>
                <a:latin typeface="+mn-ea"/>
              </a:rPr>
              <a:t>코로나 발생 이후 식량안보 관심 증가</a:t>
            </a:r>
            <a:endParaRPr lang="ko-KR" altLang="en-US" sz="2000" dirty="0">
              <a:latin typeface="+mn-ea"/>
            </a:endParaRPr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A4F01D92-4824-4BC3-A90F-7D16E6B2FB4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4347" y="1719408"/>
            <a:ext cx="4886014" cy="2930309"/>
          </a:xfrm>
          <a:prstGeom prst="rect">
            <a:avLst/>
          </a:prstGeom>
        </p:spPr>
      </p:pic>
      <p:sp>
        <p:nvSpPr>
          <p:cNvPr id="9" name="타원 8">
            <a:extLst>
              <a:ext uri="{FF2B5EF4-FFF2-40B4-BE49-F238E27FC236}">
                <a16:creationId xmlns:a16="http://schemas.microsoft.com/office/drawing/2014/main" id="{A68CB7DE-DC83-4850-B3D7-0B22A952381B}"/>
              </a:ext>
            </a:extLst>
          </p:cNvPr>
          <p:cNvSpPr/>
          <p:nvPr/>
        </p:nvSpPr>
        <p:spPr>
          <a:xfrm>
            <a:off x="3864059" y="1907106"/>
            <a:ext cx="1291086" cy="2308324"/>
          </a:xfrm>
          <a:prstGeom prst="ellipse">
            <a:avLst/>
          </a:prstGeom>
          <a:noFill/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B13623AA-7277-4141-B71E-EE41CBA80232}"/>
              </a:ext>
            </a:extLst>
          </p:cNvPr>
          <p:cNvSpPr txBox="1"/>
          <p:nvPr/>
        </p:nvSpPr>
        <p:spPr>
          <a:xfrm>
            <a:off x="3942443" y="2830436"/>
            <a:ext cx="11343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2400">
                <a:latin typeface="+mn-ea"/>
              </a:rPr>
              <a:t>730 </a:t>
            </a:r>
            <a:r>
              <a:rPr lang="ko-KR" altLang="en-US" sz="2400">
                <a:latin typeface="+mn-ea"/>
              </a:rPr>
              <a:t>건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A6C2B619-B72F-431A-A132-5C92506408F3}"/>
              </a:ext>
            </a:extLst>
          </p:cNvPr>
          <p:cNvSpPr txBox="1"/>
          <p:nvPr/>
        </p:nvSpPr>
        <p:spPr>
          <a:xfrm>
            <a:off x="3048327" y="4721537"/>
            <a:ext cx="218203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ko-KR" sz="1050">
                <a:latin typeface="YD윤고딕 130" panose="02020603020101020101" pitchFamily="18" charset="-127"/>
                <a:ea typeface="YD윤고딕 130" panose="02020603020101020101" pitchFamily="18" charset="-127"/>
              </a:rPr>
              <a:t>*</a:t>
            </a:r>
            <a:r>
              <a:rPr lang="ko-KR" altLang="en-US" sz="1050">
                <a:latin typeface="YD윤고딕 130" panose="02020603020101020101" pitchFamily="18" charset="-127"/>
                <a:ea typeface="YD윤고딕 130" panose="02020603020101020101" pitchFamily="18" charset="-127"/>
              </a:rPr>
              <a:t>자료 </a:t>
            </a:r>
            <a:r>
              <a:rPr lang="en-US" altLang="ko-KR" sz="1050">
                <a:latin typeface="YD윤고딕 130" panose="02020603020101020101" pitchFamily="18" charset="-127"/>
                <a:ea typeface="YD윤고딕 130" panose="02020603020101020101" pitchFamily="18" charset="-127"/>
              </a:rPr>
              <a:t> </a:t>
            </a:r>
            <a:r>
              <a:rPr lang="ko-KR" altLang="en-US" sz="1050">
                <a:latin typeface="YD윤고딕 130" panose="02020603020101020101" pitchFamily="18" charset="-127"/>
                <a:ea typeface="YD윤고딕 130" panose="02020603020101020101" pitchFamily="18" charset="-127"/>
              </a:rPr>
              <a:t>구글트렌드 키워드 검색 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A6DB69DE-ED09-4968-B161-B14E485293EF}"/>
              </a:ext>
            </a:extLst>
          </p:cNvPr>
          <p:cNvSpPr txBox="1"/>
          <p:nvPr/>
        </p:nvSpPr>
        <p:spPr>
          <a:xfrm>
            <a:off x="5462364" y="1814773"/>
            <a:ext cx="3455043" cy="20313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sz="1400">
                <a:solidFill>
                  <a:srgbClr val="222222"/>
                </a:solidFill>
                <a:latin typeface="YD윤고딕 130" panose="02020603020101020101" pitchFamily="18" charset="-127"/>
                <a:ea typeface="YD윤고딕 130" panose="02020603020101020101" pitchFamily="18" charset="-127"/>
              </a:rPr>
              <a:t>2010,2011 : </a:t>
            </a:r>
            <a:r>
              <a:rPr lang="ko-KR" altLang="en-US" sz="1400">
                <a:solidFill>
                  <a:srgbClr val="222222"/>
                </a:solidFill>
                <a:latin typeface="YD윤고딕 130" panose="02020603020101020101" pitchFamily="18" charset="-127"/>
                <a:ea typeface="YD윤고딕 130" panose="02020603020101020101" pitchFamily="18" charset="-127"/>
              </a:rPr>
              <a:t>러시아 대가뭄 </a:t>
            </a:r>
            <a:r>
              <a:rPr lang="en-US" altLang="ko-KR" sz="1400">
                <a:solidFill>
                  <a:srgbClr val="222222"/>
                </a:solidFill>
                <a:latin typeface="YD윤고딕 130" panose="02020603020101020101" pitchFamily="18" charset="-127"/>
                <a:ea typeface="YD윤고딕 130" panose="02020603020101020101" pitchFamily="18" charset="-127"/>
                <a:sym typeface="Wingdings" panose="05000000000000000000" pitchFamily="2" charset="2"/>
              </a:rPr>
              <a:t> </a:t>
            </a:r>
            <a:r>
              <a:rPr lang="ko-KR" altLang="en-US" sz="1400" b="0" i="0">
                <a:solidFill>
                  <a:srgbClr val="222222"/>
                </a:solidFill>
                <a:effectLst/>
                <a:latin typeface="YD윤고딕 130" panose="02020603020101020101" pitchFamily="18" charset="-127"/>
                <a:ea typeface="YD윤고딕 130" panose="02020603020101020101" pitchFamily="18" charset="-127"/>
              </a:rPr>
              <a:t>중동과 북아프리카를 휩쓸었던 민주화 시위 ‘아랍의 봄’</a:t>
            </a:r>
            <a:r>
              <a:rPr lang="en-US" altLang="ko-KR" sz="1400">
                <a:solidFill>
                  <a:srgbClr val="222222"/>
                </a:solidFill>
                <a:latin typeface="YD윤고딕 130" panose="02020603020101020101" pitchFamily="18" charset="-127"/>
                <a:ea typeface="YD윤고딕 130" panose="02020603020101020101" pitchFamily="18" charset="-127"/>
              </a:rPr>
              <a:t> </a:t>
            </a:r>
            <a:r>
              <a:rPr lang="en-US" altLang="ko-KR" sz="1400">
                <a:solidFill>
                  <a:srgbClr val="222222"/>
                </a:solidFill>
                <a:latin typeface="YD윤고딕 130" panose="02020603020101020101" pitchFamily="18" charset="-127"/>
                <a:ea typeface="YD윤고딕 130" panose="02020603020101020101" pitchFamily="18" charset="-127"/>
                <a:sym typeface="Wingdings" panose="05000000000000000000" pitchFamily="2" charset="2"/>
              </a:rPr>
              <a:t> </a:t>
            </a:r>
            <a:r>
              <a:rPr lang="ko-KR" altLang="en-US" sz="1400" b="0" i="0">
                <a:solidFill>
                  <a:srgbClr val="222222"/>
                </a:solidFill>
                <a:effectLst/>
                <a:latin typeface="YD윤고딕 130" panose="02020603020101020101" pitchFamily="18" charset="-127"/>
                <a:ea typeface="YD윤고딕 130" panose="02020603020101020101" pitchFamily="18" charset="-127"/>
                <a:sym typeface="Wingdings" panose="05000000000000000000" pitchFamily="2" charset="2"/>
              </a:rPr>
              <a:t>국제곡물가격 급등</a:t>
            </a:r>
            <a:endParaRPr lang="en-US" altLang="ko-KR" sz="1400" b="0" i="0">
              <a:solidFill>
                <a:srgbClr val="222222"/>
              </a:solidFill>
              <a:effectLst/>
              <a:latin typeface="YD윤고딕 130" panose="02020603020101020101" pitchFamily="18" charset="-127"/>
              <a:ea typeface="YD윤고딕 130" panose="02020603020101020101" pitchFamily="18" charset="-127"/>
              <a:sym typeface="Wingdings" panose="05000000000000000000" pitchFamily="2" charset="2"/>
            </a:endParaRPr>
          </a:p>
          <a:p>
            <a:endParaRPr lang="en-US" altLang="ko-KR" sz="1400" b="0" i="0">
              <a:solidFill>
                <a:srgbClr val="222222"/>
              </a:solidFill>
              <a:effectLst/>
              <a:latin typeface="YD윤고딕 130" panose="02020603020101020101" pitchFamily="18" charset="-127"/>
              <a:ea typeface="YD윤고딕 130" panose="02020603020101020101" pitchFamily="18" charset="-127"/>
              <a:sym typeface="Wingdings" panose="05000000000000000000" pitchFamily="2" charset="2"/>
            </a:endParaRPr>
          </a:p>
          <a:p>
            <a:r>
              <a:rPr lang="en-US" altLang="ko-KR" sz="1400">
                <a:solidFill>
                  <a:srgbClr val="222222"/>
                </a:solidFill>
                <a:latin typeface="YD윤고딕 130" panose="02020603020101020101" pitchFamily="18" charset="-127"/>
                <a:ea typeface="YD윤고딕 130" panose="02020603020101020101" pitchFamily="18" charset="-127"/>
                <a:sym typeface="Wingdings" panose="05000000000000000000" pitchFamily="2" charset="2"/>
              </a:rPr>
              <a:t>2013,2014: </a:t>
            </a:r>
            <a:r>
              <a:rPr lang="ko-KR" altLang="en-US" sz="1400">
                <a:solidFill>
                  <a:srgbClr val="222222"/>
                </a:solidFill>
                <a:latin typeface="YD윤고딕 130" panose="02020603020101020101" pitchFamily="18" charset="-127"/>
                <a:ea typeface="YD윤고딕 130" panose="02020603020101020101" pitchFamily="18" charset="-127"/>
                <a:sym typeface="Wingdings" panose="05000000000000000000" pitchFamily="2" charset="2"/>
              </a:rPr>
              <a:t>미국</a:t>
            </a:r>
            <a:r>
              <a:rPr lang="en-US" altLang="ko-KR" sz="1400">
                <a:solidFill>
                  <a:srgbClr val="222222"/>
                </a:solidFill>
                <a:latin typeface="YD윤고딕 130" panose="02020603020101020101" pitchFamily="18" charset="-127"/>
                <a:ea typeface="YD윤고딕 130" panose="02020603020101020101" pitchFamily="18" charset="-127"/>
                <a:sym typeface="Wingdings" panose="05000000000000000000" pitchFamily="2" charset="2"/>
              </a:rPr>
              <a:t>, </a:t>
            </a:r>
            <a:r>
              <a:rPr lang="ko-KR" altLang="en-US" sz="1400">
                <a:solidFill>
                  <a:srgbClr val="222222"/>
                </a:solidFill>
                <a:latin typeface="YD윤고딕 130" panose="02020603020101020101" pitchFamily="18" charset="-127"/>
                <a:ea typeface="YD윤고딕 130" panose="02020603020101020101" pitchFamily="18" charset="-127"/>
                <a:sym typeface="Wingdings" panose="05000000000000000000" pitchFamily="2" charset="2"/>
              </a:rPr>
              <a:t>동유럽 가뭄 </a:t>
            </a:r>
            <a:r>
              <a:rPr lang="en-US" altLang="ko-KR" sz="1400">
                <a:solidFill>
                  <a:srgbClr val="222222"/>
                </a:solidFill>
                <a:latin typeface="YD윤고딕 130" panose="02020603020101020101" pitchFamily="18" charset="-127"/>
                <a:ea typeface="YD윤고딕 130" panose="02020603020101020101" pitchFamily="18" charset="-127"/>
                <a:sym typeface="Wingdings" panose="05000000000000000000" pitchFamily="2" charset="2"/>
              </a:rPr>
              <a:t></a:t>
            </a:r>
            <a:r>
              <a:rPr lang="ko-KR" altLang="en-US" sz="1400">
                <a:solidFill>
                  <a:srgbClr val="222222"/>
                </a:solidFill>
                <a:latin typeface="YD윤고딕 130" panose="02020603020101020101" pitchFamily="18" charset="-127"/>
                <a:ea typeface="YD윤고딕 130" panose="02020603020101020101" pitchFamily="18" charset="-127"/>
                <a:sym typeface="Wingdings" panose="05000000000000000000" pitchFamily="2" charset="2"/>
              </a:rPr>
              <a:t>밀 등 주요곡물 생산량 감소</a:t>
            </a:r>
            <a:endParaRPr lang="en-US" altLang="ko-KR" sz="1400" b="0" i="0">
              <a:solidFill>
                <a:srgbClr val="222222"/>
              </a:solidFill>
              <a:effectLst/>
              <a:latin typeface="YD윤고딕 130" panose="02020603020101020101" pitchFamily="18" charset="-127"/>
              <a:ea typeface="YD윤고딕 130" panose="02020603020101020101" pitchFamily="18" charset="-127"/>
            </a:endParaRPr>
          </a:p>
          <a:p>
            <a:endParaRPr lang="en-US" altLang="ko-KR" sz="1400">
              <a:solidFill>
                <a:srgbClr val="222222"/>
              </a:solidFill>
              <a:latin typeface="YD윤고딕 130" panose="02020603020101020101" pitchFamily="18" charset="-127"/>
              <a:ea typeface="YD윤고딕 130" panose="02020603020101020101" pitchFamily="18" charset="-127"/>
            </a:endParaRPr>
          </a:p>
          <a:p>
            <a:r>
              <a:rPr lang="en-US" altLang="ko-KR" sz="1400">
                <a:solidFill>
                  <a:srgbClr val="222222"/>
                </a:solidFill>
                <a:latin typeface="YD윤고딕 130" panose="02020603020101020101" pitchFamily="18" charset="-127"/>
                <a:ea typeface="YD윤고딕 130" panose="02020603020101020101" pitchFamily="18" charset="-127"/>
              </a:rPr>
              <a:t>2017 : </a:t>
            </a:r>
            <a:r>
              <a:rPr lang="ko-KR" altLang="en-US" sz="1400">
                <a:solidFill>
                  <a:srgbClr val="222222"/>
                </a:solidFill>
                <a:latin typeface="YD윤고딕 130" panose="02020603020101020101" pitchFamily="18" charset="-127"/>
                <a:ea typeface="YD윤고딕 130" panose="02020603020101020101" pitchFamily="18" charset="-127"/>
              </a:rPr>
              <a:t>미국</a:t>
            </a:r>
            <a:r>
              <a:rPr lang="en-US" altLang="ko-KR" sz="1400">
                <a:solidFill>
                  <a:srgbClr val="222222"/>
                </a:solidFill>
                <a:latin typeface="YD윤고딕 130" panose="02020603020101020101" pitchFamily="18" charset="-127"/>
                <a:ea typeface="YD윤고딕 130" panose="02020603020101020101" pitchFamily="18" charset="-127"/>
              </a:rPr>
              <a:t> </a:t>
            </a:r>
            <a:r>
              <a:rPr lang="ko-KR" altLang="en-US" sz="1400">
                <a:solidFill>
                  <a:srgbClr val="222222"/>
                </a:solidFill>
                <a:latin typeface="YD윤고딕 130" panose="02020603020101020101" pitchFamily="18" charset="-127"/>
                <a:ea typeface="YD윤고딕 130" panose="02020603020101020101" pitchFamily="18" charset="-127"/>
              </a:rPr>
              <a:t>허리케인 등 기상악화로 밀</a:t>
            </a:r>
            <a:r>
              <a:rPr lang="en-US" altLang="ko-KR" sz="1400">
                <a:solidFill>
                  <a:srgbClr val="222222"/>
                </a:solidFill>
                <a:latin typeface="YD윤고딕 130" panose="02020603020101020101" pitchFamily="18" charset="-127"/>
                <a:ea typeface="YD윤고딕 130" panose="02020603020101020101" pitchFamily="18" charset="-127"/>
              </a:rPr>
              <a:t>, </a:t>
            </a:r>
            <a:r>
              <a:rPr lang="ko-KR" altLang="en-US" sz="1400">
                <a:solidFill>
                  <a:srgbClr val="222222"/>
                </a:solidFill>
                <a:latin typeface="YD윤고딕 130" panose="02020603020101020101" pitchFamily="18" charset="-127"/>
                <a:ea typeface="YD윤고딕 130" panose="02020603020101020101" pitchFamily="18" charset="-127"/>
              </a:rPr>
              <a:t>옥수수 생산량 감소</a:t>
            </a:r>
            <a:endParaRPr lang="ko-KR" altLang="en-US" sz="1400">
              <a:latin typeface="YD윤고딕 130" panose="02020603020101020101" pitchFamily="18" charset="-127"/>
              <a:ea typeface="YD윤고딕 130" panose="02020603020101020101" pitchFamily="18" charset="-127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0B9EF959-FCA2-4781-93EB-6561E856ABDE}"/>
              </a:ext>
            </a:extLst>
          </p:cNvPr>
          <p:cNvSpPr txBox="1"/>
          <p:nvPr/>
        </p:nvSpPr>
        <p:spPr>
          <a:xfrm>
            <a:off x="5545290" y="4270490"/>
            <a:ext cx="343816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/>
              <a:t>재난재해</a:t>
            </a:r>
            <a:r>
              <a:rPr lang="en-US" altLang="ko-KR"/>
              <a:t>/</a:t>
            </a:r>
            <a:r>
              <a:rPr lang="ko-KR" altLang="en-US"/>
              <a:t>기후위기 등으로 인한 곡물생산량 감소 </a:t>
            </a:r>
            <a:r>
              <a:rPr lang="en-US" altLang="ko-KR">
                <a:sym typeface="Wingdings" panose="05000000000000000000" pitchFamily="2" charset="2"/>
              </a:rPr>
              <a:t> </a:t>
            </a:r>
            <a:r>
              <a:rPr lang="ko-KR" altLang="en-US">
                <a:sym typeface="Wingdings" panose="05000000000000000000" pitchFamily="2" charset="2"/>
              </a:rPr>
              <a:t>식량위기 ↑</a:t>
            </a:r>
            <a:endParaRPr lang="ko-KR" altLang="en-US"/>
          </a:p>
        </p:txBody>
      </p:sp>
      <p:cxnSp>
        <p:nvCxnSpPr>
          <p:cNvPr id="20" name="직선 연결선 19">
            <a:extLst>
              <a:ext uri="{FF2B5EF4-FFF2-40B4-BE49-F238E27FC236}">
                <a16:creationId xmlns:a16="http://schemas.microsoft.com/office/drawing/2014/main" id="{391AE483-9507-4D08-861A-48775BF4B2E7}"/>
              </a:ext>
            </a:extLst>
          </p:cNvPr>
          <p:cNvCxnSpPr/>
          <p:nvPr/>
        </p:nvCxnSpPr>
        <p:spPr>
          <a:xfrm>
            <a:off x="5439628" y="4110877"/>
            <a:ext cx="3543823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>
            <a:extLst>
              <a:ext uri="{FF2B5EF4-FFF2-40B4-BE49-F238E27FC236}">
                <a16:creationId xmlns:a16="http://schemas.microsoft.com/office/drawing/2014/main" id="{D0813F9D-BD23-4D55-80C6-8274EC4F7C4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596743" y="-13529"/>
            <a:ext cx="2547257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>
            <a:lvl1pPr eaLnBrk="0" hangingPunct="0">
              <a:defRPr kumimoji="1" b="1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defRPr>
            </a:lvl1pPr>
            <a:lvl2pPr marL="742950" indent="-285750" eaLnBrk="0" hangingPunct="0">
              <a:defRPr kumimoji="1" b="1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defRPr>
            </a:lvl2pPr>
            <a:lvl3pPr marL="1143000" indent="-228600" eaLnBrk="0" hangingPunct="0">
              <a:defRPr kumimoji="1" b="1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defRPr>
            </a:lvl3pPr>
            <a:lvl4pPr marL="1600200" indent="-228600" eaLnBrk="0" hangingPunct="0">
              <a:defRPr kumimoji="1" b="1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defRPr>
            </a:lvl4pPr>
            <a:lvl5pPr marL="2057400" indent="-228600" eaLnBrk="0" hangingPunct="0">
              <a:defRPr kumimoji="1" b="1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defRPr>
            </a:lvl9pPr>
          </a:lstStyle>
          <a:p>
            <a:pPr algn="r" latinLnBrk="0"/>
            <a:r>
              <a:rPr kumimoji="0" lang="en-US" altLang="ko-KR" sz="1200" b="0">
                <a:solidFill>
                  <a:schemeClr val="accent5">
                    <a:lumMod val="50000"/>
                  </a:schemeClr>
                </a:solidFill>
                <a:latin typeface="+mn-ea"/>
                <a:ea typeface="+mn-ea"/>
              </a:rPr>
              <a:t>Ⅰ. </a:t>
            </a:r>
            <a:r>
              <a:rPr kumimoji="0" lang="ko-KR" altLang="en-US" sz="1200" b="0">
                <a:solidFill>
                  <a:schemeClr val="accent5">
                    <a:lumMod val="50000"/>
                  </a:schemeClr>
                </a:solidFill>
                <a:latin typeface="+mn-ea"/>
                <a:ea typeface="+mn-ea"/>
              </a:rPr>
              <a:t>한국의 식량안보상황</a:t>
            </a:r>
            <a:endParaRPr kumimoji="0" lang="en-US" altLang="ko-KR" sz="1200" b="0" dirty="0">
              <a:solidFill>
                <a:schemeClr val="accent5">
                  <a:lumMod val="50000"/>
                </a:schemeClr>
              </a:solidFill>
              <a:latin typeface="+mn-ea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3449270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4" grpId="0"/>
      <p:bldP spid="1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11F3390-B7E5-48F4-B974-D3C23268F4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ko-KR" altLang="en-US" sz="2800"/>
              <a:t>기후위기와 식량위기</a:t>
            </a:r>
            <a:endParaRPr lang="ko-KR" altLang="en-US">
              <a:latin typeface="+mn-ea"/>
              <a:ea typeface="+mn-ea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BCA1B44-543E-4046-8627-746EE3A2D1A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596743" y="-13529"/>
            <a:ext cx="2547257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>
            <a:lvl1pPr eaLnBrk="0" hangingPunct="0">
              <a:defRPr kumimoji="1" b="1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defRPr>
            </a:lvl1pPr>
            <a:lvl2pPr marL="742950" indent="-285750" eaLnBrk="0" hangingPunct="0">
              <a:defRPr kumimoji="1" b="1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defRPr>
            </a:lvl2pPr>
            <a:lvl3pPr marL="1143000" indent="-228600" eaLnBrk="0" hangingPunct="0">
              <a:defRPr kumimoji="1" b="1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defRPr>
            </a:lvl3pPr>
            <a:lvl4pPr marL="1600200" indent="-228600" eaLnBrk="0" hangingPunct="0">
              <a:defRPr kumimoji="1" b="1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defRPr>
            </a:lvl4pPr>
            <a:lvl5pPr marL="2057400" indent="-228600" eaLnBrk="0" hangingPunct="0">
              <a:defRPr kumimoji="1" b="1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defRPr>
            </a:lvl9pPr>
          </a:lstStyle>
          <a:p>
            <a:pPr algn="r" latinLnBrk="0"/>
            <a:r>
              <a:rPr kumimoji="0" lang="en-US" altLang="ko-KR" sz="1200" b="0">
                <a:solidFill>
                  <a:schemeClr val="accent5">
                    <a:lumMod val="50000"/>
                  </a:schemeClr>
                </a:solidFill>
                <a:latin typeface="+mn-ea"/>
                <a:ea typeface="+mn-ea"/>
              </a:rPr>
              <a:t>Ⅰ. </a:t>
            </a:r>
            <a:r>
              <a:rPr kumimoji="0" lang="ko-KR" altLang="en-US" sz="1200" b="0">
                <a:solidFill>
                  <a:schemeClr val="accent5">
                    <a:lumMod val="50000"/>
                  </a:schemeClr>
                </a:solidFill>
                <a:latin typeface="+mn-ea"/>
                <a:ea typeface="+mn-ea"/>
              </a:rPr>
              <a:t>한국의 식량안보상황</a:t>
            </a:r>
            <a:endParaRPr kumimoji="0" lang="en-US" altLang="ko-KR" sz="1200" b="0" dirty="0">
              <a:solidFill>
                <a:schemeClr val="accent5">
                  <a:lumMod val="50000"/>
                </a:schemeClr>
              </a:solidFill>
              <a:latin typeface="+mn-ea"/>
              <a:ea typeface="+mn-ea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8D7C9DAB-7157-4951-B9E2-EC62C53ED1E8}"/>
              </a:ext>
            </a:extLst>
          </p:cNvPr>
          <p:cNvSpPr txBox="1"/>
          <p:nvPr/>
        </p:nvSpPr>
        <p:spPr>
          <a:xfrm>
            <a:off x="4048125" y="5346598"/>
            <a:ext cx="5011491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ko-KR" sz="1050">
                <a:latin typeface="YD윤고딕 130" panose="02020603020101020101" pitchFamily="18" charset="-127"/>
                <a:ea typeface="YD윤고딕 130" panose="02020603020101020101" pitchFamily="18" charset="-127"/>
              </a:rPr>
              <a:t>*</a:t>
            </a:r>
            <a:r>
              <a:rPr lang="ko-KR" altLang="en-US" sz="1050">
                <a:latin typeface="YD윤고딕 130" panose="02020603020101020101" pitchFamily="18" charset="-127"/>
                <a:ea typeface="YD윤고딕 130" panose="02020603020101020101" pitchFamily="18" charset="-127"/>
              </a:rPr>
              <a:t>자료 </a:t>
            </a:r>
            <a:r>
              <a:rPr lang="en-US" altLang="ko-KR" sz="1050">
                <a:latin typeface="YD윤고딕 130" panose="02020603020101020101" pitchFamily="18" charset="-127"/>
                <a:ea typeface="YD윤고딕 130" panose="02020603020101020101" pitchFamily="18" charset="-127"/>
              </a:rPr>
              <a:t>: Chapter5, Food security, IPCC 6</a:t>
            </a:r>
            <a:r>
              <a:rPr lang="ko-KR" altLang="en-US" sz="1050">
                <a:latin typeface="YD윤고딕 130" panose="02020603020101020101" pitchFamily="18" charset="-127"/>
                <a:ea typeface="YD윤고딕 130" panose="02020603020101020101" pitchFamily="18" charset="-127"/>
              </a:rPr>
              <a:t>차 평가보고서 </a:t>
            </a:r>
            <a:r>
              <a:rPr lang="en-US" altLang="ko-KR" sz="1050">
                <a:latin typeface="YD윤고딕 130" panose="02020603020101020101" pitchFamily="18" charset="-127"/>
                <a:ea typeface="YD윤고딕 130" panose="02020603020101020101" pitchFamily="18" charset="-127"/>
              </a:rPr>
              <a:t>(2021)</a:t>
            </a:r>
            <a:endParaRPr lang="ko-KR" altLang="en-US" sz="1050">
              <a:latin typeface="YD윤고딕 130" panose="02020603020101020101" pitchFamily="18" charset="-127"/>
              <a:ea typeface="YD윤고딕 130" panose="02020603020101020101" pitchFamily="18" charset="-127"/>
            </a:endParaRPr>
          </a:p>
        </p:txBody>
      </p:sp>
      <p:pic>
        <p:nvPicPr>
          <p:cNvPr id="10" name="그림 9">
            <a:extLst>
              <a:ext uri="{FF2B5EF4-FFF2-40B4-BE49-F238E27FC236}">
                <a16:creationId xmlns:a16="http://schemas.microsoft.com/office/drawing/2014/main" id="{55602695-4034-40CF-84B2-14ABCBCBD37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18167" y="3018468"/>
            <a:ext cx="6825548" cy="2345385"/>
          </a:xfrm>
          <a:prstGeom prst="rect">
            <a:avLst/>
          </a:prstGeom>
        </p:spPr>
      </p:pic>
      <p:pic>
        <p:nvPicPr>
          <p:cNvPr id="11" name="그림 10">
            <a:extLst>
              <a:ext uri="{FF2B5EF4-FFF2-40B4-BE49-F238E27FC236}">
                <a16:creationId xmlns:a16="http://schemas.microsoft.com/office/drawing/2014/main" id="{D6B910B8-EDF8-4AAC-A098-8BAB7CE4717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06187" y="3110316"/>
            <a:ext cx="446771" cy="617017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50F39C48-9767-40D1-B632-716AEC527394}"/>
              </a:ext>
            </a:extLst>
          </p:cNvPr>
          <p:cNvSpPr txBox="1"/>
          <p:nvPr/>
        </p:nvSpPr>
        <p:spPr>
          <a:xfrm>
            <a:off x="365326" y="3372810"/>
            <a:ext cx="1752841" cy="7386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sz="1400"/>
              <a:t>Percent change </a:t>
            </a:r>
          </a:p>
          <a:p>
            <a:r>
              <a:rPr lang="en-US" altLang="ko-KR" sz="1400"/>
              <a:t>in average world prices </a:t>
            </a:r>
            <a:endParaRPr lang="ko-KR" altLang="en-US" sz="140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8CEF0C44-D21B-4D5D-88C1-C68D50F7776B}"/>
              </a:ext>
            </a:extLst>
          </p:cNvPr>
          <p:cNvSpPr txBox="1"/>
          <p:nvPr/>
        </p:nvSpPr>
        <p:spPr>
          <a:xfrm>
            <a:off x="365326" y="4504961"/>
            <a:ext cx="1752841" cy="7386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sz="1400"/>
              <a:t>Percent change in the population at risk of hunger</a:t>
            </a:r>
            <a:endParaRPr lang="ko-KR" altLang="en-US" sz="140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73455B50-DC60-414C-82D5-E39DEBF92605}"/>
              </a:ext>
            </a:extLst>
          </p:cNvPr>
          <p:cNvSpPr txBox="1"/>
          <p:nvPr/>
        </p:nvSpPr>
        <p:spPr>
          <a:xfrm>
            <a:off x="1877308" y="1096072"/>
            <a:ext cx="5912454" cy="14388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2000">
                <a:solidFill>
                  <a:schemeClr val="accent2"/>
                </a:solidFill>
                <a:latin typeface="YD윤고딕 130" panose="02020603020101020101" pitchFamily="18" charset="-127"/>
                <a:ea typeface="YD윤고딕 130" panose="02020603020101020101" pitchFamily="18" charset="-127"/>
              </a:rPr>
              <a:t>SSP</a:t>
            </a:r>
            <a:r>
              <a:rPr lang="ko-KR" altLang="en-US" sz="2000">
                <a:solidFill>
                  <a:schemeClr val="accent2"/>
                </a:solidFill>
                <a:latin typeface="YD윤고딕 130" panose="02020603020101020101" pitchFamily="18" charset="-127"/>
                <a:ea typeface="YD윤고딕 130" panose="02020603020101020101" pitchFamily="18" charset="-127"/>
              </a:rPr>
              <a:t> </a:t>
            </a:r>
            <a:r>
              <a:rPr lang="en-US" altLang="ko-KR" sz="2000">
                <a:solidFill>
                  <a:schemeClr val="accent2"/>
                </a:solidFill>
                <a:latin typeface="YD윤고딕 130" panose="02020603020101020101" pitchFamily="18" charset="-127"/>
                <a:ea typeface="YD윤고딕 130" panose="02020603020101020101" pitchFamily="18" charset="-127"/>
              </a:rPr>
              <a:t>1,2,3</a:t>
            </a:r>
            <a:r>
              <a:rPr lang="ko-KR" altLang="en-US" sz="2000">
                <a:solidFill>
                  <a:schemeClr val="accent2"/>
                </a:solidFill>
                <a:latin typeface="YD윤고딕 130" panose="02020603020101020101" pitchFamily="18" charset="-127"/>
                <a:ea typeface="YD윤고딕 130" panose="02020603020101020101" pitchFamily="18" charset="-127"/>
              </a:rPr>
              <a:t> 모든 시나리오에서 식량위기 예측</a:t>
            </a:r>
            <a:endParaRPr lang="en-US" altLang="ko-KR" sz="2000">
              <a:solidFill>
                <a:schemeClr val="accent2"/>
              </a:solidFill>
              <a:latin typeface="YD윤고딕 130" panose="02020603020101020101" pitchFamily="18" charset="-127"/>
              <a:ea typeface="YD윤고딕 130" panose="02020603020101020101" pitchFamily="18" charset="-127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sz="2000">
                <a:latin typeface="YD윤고딕 130" panose="02020603020101020101" pitchFamily="18" charset="-127"/>
                <a:ea typeface="YD윤고딕 130" panose="02020603020101020101" pitchFamily="18" charset="-127"/>
              </a:rPr>
              <a:t>모든 식품의 가격 상승↑</a:t>
            </a:r>
            <a:endParaRPr lang="en-US" altLang="ko-KR" sz="2000">
              <a:latin typeface="YD윤고딕 130" panose="02020603020101020101" pitchFamily="18" charset="-127"/>
              <a:ea typeface="YD윤고딕 130" panose="02020603020101020101" pitchFamily="18" charset="-127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sz="2000">
                <a:latin typeface="YD윤고딕 130" panose="02020603020101020101" pitchFamily="18" charset="-127"/>
                <a:ea typeface="YD윤고딕 130" panose="02020603020101020101" pitchFamily="18" charset="-127"/>
              </a:rPr>
              <a:t>기근에 노출되는 인구수 증가 ↑</a:t>
            </a:r>
            <a:endParaRPr lang="en-US" altLang="ko-KR" sz="2000">
              <a:latin typeface="YD윤고딕 130" panose="02020603020101020101" pitchFamily="18" charset="-127"/>
              <a:ea typeface="YD윤고딕 130" panose="02020603020101020101" pitchFamily="18" charset="-127"/>
            </a:endParaRPr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id="{427C6165-937F-43C3-B182-586A743EB76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3736" y="1085115"/>
            <a:ext cx="1205938" cy="15777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000174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11F3390-B7E5-48F4-B974-D3C23268F4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ko-KR" altLang="en-US" sz="2800"/>
              <a:t>식량위기의 발생 원인</a:t>
            </a:r>
            <a:endParaRPr lang="ko-KR" altLang="en-US">
              <a:latin typeface="+mn-ea"/>
              <a:ea typeface="+mn-ea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BCA1B44-543E-4046-8627-746EE3A2D1A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596743" y="-13529"/>
            <a:ext cx="2547257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>
            <a:lvl1pPr eaLnBrk="0" hangingPunct="0">
              <a:defRPr kumimoji="1" b="1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defRPr>
            </a:lvl1pPr>
            <a:lvl2pPr marL="742950" indent="-285750" eaLnBrk="0" hangingPunct="0">
              <a:defRPr kumimoji="1" b="1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defRPr>
            </a:lvl2pPr>
            <a:lvl3pPr marL="1143000" indent="-228600" eaLnBrk="0" hangingPunct="0">
              <a:defRPr kumimoji="1" b="1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defRPr>
            </a:lvl3pPr>
            <a:lvl4pPr marL="1600200" indent="-228600" eaLnBrk="0" hangingPunct="0">
              <a:defRPr kumimoji="1" b="1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defRPr>
            </a:lvl4pPr>
            <a:lvl5pPr marL="2057400" indent="-228600" eaLnBrk="0" hangingPunct="0">
              <a:defRPr kumimoji="1" b="1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defRPr>
            </a:lvl9pPr>
          </a:lstStyle>
          <a:p>
            <a:pPr algn="r" latinLnBrk="0"/>
            <a:r>
              <a:rPr kumimoji="0" lang="en-US" altLang="ko-KR" sz="1200" b="0">
                <a:solidFill>
                  <a:schemeClr val="accent5">
                    <a:lumMod val="50000"/>
                  </a:schemeClr>
                </a:solidFill>
                <a:latin typeface="+mn-ea"/>
                <a:ea typeface="+mn-ea"/>
              </a:rPr>
              <a:t>Ⅰ. </a:t>
            </a:r>
            <a:r>
              <a:rPr kumimoji="0" lang="ko-KR" altLang="en-US" sz="1200" b="0">
                <a:solidFill>
                  <a:schemeClr val="accent5">
                    <a:lumMod val="50000"/>
                  </a:schemeClr>
                </a:solidFill>
                <a:latin typeface="+mn-ea"/>
                <a:ea typeface="+mn-ea"/>
              </a:rPr>
              <a:t>한국의 식량안보상황</a:t>
            </a:r>
            <a:endParaRPr kumimoji="0" lang="en-US" altLang="ko-KR" sz="1200" b="0" dirty="0">
              <a:solidFill>
                <a:schemeClr val="accent5">
                  <a:lumMod val="50000"/>
                </a:schemeClr>
              </a:solidFill>
              <a:latin typeface="+mn-ea"/>
              <a:ea typeface="+mn-ea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A93BE2DA-1D7B-41F3-B551-F318D605D386}"/>
              </a:ext>
            </a:extLst>
          </p:cNvPr>
          <p:cNvSpPr txBox="1"/>
          <p:nvPr/>
        </p:nvSpPr>
        <p:spPr>
          <a:xfrm>
            <a:off x="329425" y="1074376"/>
            <a:ext cx="5383292" cy="400110"/>
          </a:xfrm>
          <a:prstGeom prst="rect">
            <a:avLst/>
          </a:prstGeom>
          <a:noFill/>
        </p:spPr>
        <p:txBody>
          <a:bodyPr wrap="square" lIns="0" rtlCol="0">
            <a:spAutoFit/>
          </a:bodyPr>
          <a:lstStyle/>
          <a:p>
            <a:r>
              <a:rPr lang="ko-KR" altLang="en-US" sz="2000">
                <a:latin typeface="+mn-ea"/>
              </a:rPr>
              <a:t>공급 측면에서 곡물시장 위기 발생 원인과 영향</a:t>
            </a:r>
            <a:endParaRPr lang="ko-KR" altLang="en-US" sz="2000" dirty="0">
              <a:latin typeface="+mn-ea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8D7C9DAB-7157-4951-B9E2-EC62C53ED1E8}"/>
              </a:ext>
            </a:extLst>
          </p:cNvPr>
          <p:cNvSpPr txBox="1"/>
          <p:nvPr/>
        </p:nvSpPr>
        <p:spPr>
          <a:xfrm>
            <a:off x="6760405" y="5118472"/>
            <a:ext cx="218203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ko-KR" sz="1050">
                <a:latin typeface="YD윤고딕 130" panose="02020603020101020101" pitchFamily="18" charset="-127"/>
                <a:ea typeface="YD윤고딕 130" panose="02020603020101020101" pitchFamily="18" charset="-127"/>
              </a:rPr>
              <a:t>*</a:t>
            </a:r>
            <a:r>
              <a:rPr lang="ko-KR" altLang="en-US" sz="1050">
                <a:latin typeface="YD윤고딕 130" panose="02020603020101020101" pitchFamily="18" charset="-127"/>
                <a:ea typeface="YD윤고딕 130" panose="02020603020101020101" pitchFamily="18" charset="-127"/>
              </a:rPr>
              <a:t>자료 </a:t>
            </a:r>
            <a:r>
              <a:rPr lang="en-US" altLang="ko-KR" sz="1050">
                <a:latin typeface="YD윤고딕 130" panose="02020603020101020101" pitchFamily="18" charset="-127"/>
                <a:ea typeface="YD윤고딕 130" panose="02020603020101020101" pitchFamily="18" charset="-127"/>
              </a:rPr>
              <a:t>: </a:t>
            </a:r>
            <a:r>
              <a:rPr lang="ko-KR" altLang="en-US" sz="1050">
                <a:latin typeface="YD윤고딕 130" panose="02020603020101020101" pitchFamily="18" charset="-127"/>
                <a:ea typeface="YD윤고딕 130" panose="02020603020101020101" pitchFamily="18" charset="-127"/>
              </a:rPr>
              <a:t>한국농촌경제연구원</a:t>
            </a:r>
            <a:r>
              <a:rPr lang="en-US" altLang="ko-KR" sz="1050">
                <a:latin typeface="YD윤고딕 130" panose="02020603020101020101" pitchFamily="18" charset="-127"/>
                <a:ea typeface="YD윤고딕 130" panose="02020603020101020101" pitchFamily="18" charset="-127"/>
              </a:rPr>
              <a:t>, 2019</a:t>
            </a:r>
            <a:endParaRPr lang="ko-KR" altLang="en-US" sz="1050">
              <a:latin typeface="YD윤고딕 130" panose="02020603020101020101" pitchFamily="18" charset="-127"/>
              <a:ea typeface="YD윤고딕 130" panose="02020603020101020101" pitchFamily="18" charset="-127"/>
            </a:endParaRPr>
          </a:p>
        </p:txBody>
      </p:sp>
      <p:grpSp>
        <p:nvGrpSpPr>
          <p:cNvPr id="7" name="그룹 6">
            <a:extLst>
              <a:ext uri="{FF2B5EF4-FFF2-40B4-BE49-F238E27FC236}">
                <a16:creationId xmlns:a16="http://schemas.microsoft.com/office/drawing/2014/main" id="{CFF4538A-D2FE-42F0-B876-E081F85BD080}"/>
              </a:ext>
            </a:extLst>
          </p:cNvPr>
          <p:cNvGrpSpPr/>
          <p:nvPr/>
        </p:nvGrpSpPr>
        <p:grpSpPr>
          <a:xfrm>
            <a:off x="342658" y="1612199"/>
            <a:ext cx="2009490" cy="3304622"/>
            <a:chOff x="313162" y="1612199"/>
            <a:chExt cx="2009490" cy="3304622"/>
          </a:xfrm>
        </p:grpSpPr>
        <p:sp>
          <p:nvSpPr>
            <p:cNvPr id="95" name="모서리가 둥근 직사각형 1">
              <a:extLst>
                <a:ext uri="{FF2B5EF4-FFF2-40B4-BE49-F238E27FC236}">
                  <a16:creationId xmlns:a16="http://schemas.microsoft.com/office/drawing/2014/main" id="{4C009047-3889-4CD9-BF77-1DDD116D5A6D}"/>
                </a:ext>
              </a:extLst>
            </p:cNvPr>
            <p:cNvSpPr/>
            <p:nvPr/>
          </p:nvSpPr>
          <p:spPr>
            <a:xfrm>
              <a:off x="313162" y="1612199"/>
              <a:ext cx="2009490" cy="3304622"/>
            </a:xfrm>
            <a:prstGeom prst="roundRect">
              <a:avLst>
                <a:gd name="adj" fmla="val 10693"/>
              </a:avLst>
            </a:prstGeom>
            <a:solidFill>
              <a:srgbClr val="F5F5F5"/>
            </a:solidFill>
            <a:ln w="3175">
              <a:noFill/>
            </a:ln>
            <a:effectLst>
              <a:outerShdw blurRad="50800" dist="12700" dir="1800000" algn="tl" rotWithShape="0">
                <a:schemeClr val="tx1">
                  <a:lumMod val="50000"/>
                  <a:lumOff val="50000"/>
                  <a:alpha val="25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/>
            </a:p>
          </p:txBody>
        </p:sp>
        <p:sp>
          <p:nvSpPr>
            <p:cNvPr id="97" name="TextBox 5">
              <a:extLst>
                <a:ext uri="{FF2B5EF4-FFF2-40B4-BE49-F238E27FC236}">
                  <a16:creationId xmlns:a16="http://schemas.microsoft.com/office/drawing/2014/main" id="{E7F36675-AFBA-4F0E-9EC6-076EE3A92029}"/>
                </a:ext>
              </a:extLst>
            </p:cNvPr>
            <p:cNvSpPr txBox="1"/>
            <p:nvPr/>
          </p:nvSpPr>
          <p:spPr>
            <a:xfrm>
              <a:off x="313162" y="1813850"/>
              <a:ext cx="200949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ko-KR" altLang="en-US"/>
                <a:t>생산량 감소</a:t>
              </a:r>
              <a:endParaRPr lang="ko-KR" altLang="en-US" dirty="0"/>
            </a:p>
          </p:txBody>
        </p:sp>
        <p:cxnSp>
          <p:nvCxnSpPr>
            <p:cNvPr id="98" name="직선 연결선 97">
              <a:extLst>
                <a:ext uri="{FF2B5EF4-FFF2-40B4-BE49-F238E27FC236}">
                  <a16:creationId xmlns:a16="http://schemas.microsoft.com/office/drawing/2014/main" id="{C796E767-7232-481F-B8A3-CFFA240C2789}"/>
                </a:ext>
              </a:extLst>
            </p:cNvPr>
            <p:cNvCxnSpPr>
              <a:cxnSpLocks/>
            </p:cNvCxnSpPr>
            <p:nvPr/>
          </p:nvCxnSpPr>
          <p:spPr>
            <a:xfrm>
              <a:off x="457378" y="2310392"/>
              <a:ext cx="1728000" cy="0"/>
            </a:xfrm>
            <a:prstGeom prst="line">
              <a:avLst/>
            </a:prstGeom>
            <a:ln w="3175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9" name="TextBox 9">
              <a:extLst>
                <a:ext uri="{FF2B5EF4-FFF2-40B4-BE49-F238E27FC236}">
                  <a16:creationId xmlns:a16="http://schemas.microsoft.com/office/drawing/2014/main" id="{52932F5A-20CE-45CF-A248-C59A16EFEAE4}"/>
                </a:ext>
              </a:extLst>
            </p:cNvPr>
            <p:cNvSpPr txBox="1"/>
            <p:nvPr/>
          </p:nvSpPr>
          <p:spPr>
            <a:xfrm>
              <a:off x="313162" y="2612959"/>
              <a:ext cx="2009490" cy="542456"/>
            </a:xfrm>
            <a:prstGeom prst="rect">
              <a:avLst/>
            </a:prstGeom>
            <a:noFill/>
          </p:spPr>
          <p:txBody>
            <a:bodyPr wrap="square" rtlCol="0" anchor="ctr" anchorCtr="0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25000"/>
                </a:lnSpc>
              </a:pPr>
              <a:r>
                <a:rPr lang="ko-KR" altLang="en-US" sz="1200">
                  <a:latin typeface="YD윤고딕 130" panose="02020603020101020101" pitchFamily="18" charset="-127"/>
                  <a:ea typeface="YD윤고딕 130" panose="02020603020101020101" pitchFamily="18" charset="-127"/>
                </a:rPr>
                <a:t>▶원인 </a:t>
              </a:r>
              <a:r>
                <a:rPr lang="en-US" altLang="ko-KR" sz="1200">
                  <a:latin typeface="YD윤고딕 130" panose="02020603020101020101" pitchFamily="18" charset="-127"/>
                  <a:ea typeface="YD윤고딕 130" panose="02020603020101020101" pitchFamily="18" charset="-127"/>
                </a:rPr>
                <a:t>: </a:t>
              </a:r>
            </a:p>
            <a:p>
              <a:pPr>
                <a:lnSpc>
                  <a:spcPct val="125000"/>
                </a:lnSpc>
              </a:pPr>
              <a:r>
                <a:rPr lang="en-US" altLang="ko-KR" sz="1200">
                  <a:latin typeface="YD윤고딕 130" panose="02020603020101020101" pitchFamily="18" charset="-127"/>
                  <a:ea typeface="YD윤고딕 130" panose="02020603020101020101" pitchFamily="18" charset="-127"/>
                </a:rPr>
                <a:t>- </a:t>
              </a:r>
              <a:r>
                <a:rPr lang="ko-KR" altLang="en-US" sz="1200">
                  <a:latin typeface="YD윤고딕 130" panose="02020603020101020101" pitchFamily="18" charset="-127"/>
                  <a:ea typeface="YD윤고딕 130" panose="02020603020101020101" pitchFamily="18" charset="-127"/>
                </a:rPr>
                <a:t>기상 악화로 인한 흉작</a:t>
              </a:r>
            </a:p>
          </p:txBody>
        </p:sp>
        <p:sp>
          <p:nvSpPr>
            <p:cNvPr id="101" name="TextBox 9">
              <a:extLst>
                <a:ext uri="{FF2B5EF4-FFF2-40B4-BE49-F238E27FC236}">
                  <a16:creationId xmlns:a16="http://schemas.microsoft.com/office/drawing/2014/main" id="{2D52EA9F-FE5C-4B71-A59F-99AF0D310A2C}"/>
                </a:ext>
              </a:extLst>
            </p:cNvPr>
            <p:cNvSpPr txBox="1"/>
            <p:nvPr/>
          </p:nvSpPr>
          <p:spPr>
            <a:xfrm>
              <a:off x="313162" y="3842158"/>
              <a:ext cx="2009490" cy="542456"/>
            </a:xfrm>
            <a:prstGeom prst="rect">
              <a:avLst/>
            </a:prstGeom>
            <a:noFill/>
          </p:spPr>
          <p:txBody>
            <a:bodyPr wrap="square" rtlCol="0" anchor="ctr" anchorCtr="0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25000"/>
                </a:lnSpc>
              </a:pPr>
              <a:r>
                <a:rPr lang="ko-KR" altLang="en-US" sz="1200">
                  <a:latin typeface="YD윤고딕 130" panose="02020603020101020101" pitchFamily="18" charset="-127"/>
                  <a:ea typeface="YD윤고딕 130" panose="02020603020101020101" pitchFamily="18" charset="-127"/>
                </a:rPr>
                <a:t>▶영향 </a:t>
              </a:r>
              <a:r>
                <a:rPr lang="en-US" altLang="ko-KR" sz="1200">
                  <a:latin typeface="YD윤고딕 130" panose="02020603020101020101" pitchFamily="18" charset="-127"/>
                  <a:ea typeface="YD윤고딕 130" panose="02020603020101020101" pitchFamily="18" charset="-127"/>
                </a:rPr>
                <a:t>: </a:t>
              </a:r>
            </a:p>
            <a:p>
              <a:pPr>
                <a:lnSpc>
                  <a:spcPct val="125000"/>
                </a:lnSpc>
              </a:pPr>
              <a:r>
                <a:rPr lang="en-US" altLang="ko-KR" sz="1200">
                  <a:latin typeface="YD윤고딕 130" panose="02020603020101020101" pitchFamily="18" charset="-127"/>
                  <a:ea typeface="YD윤고딕 130" panose="02020603020101020101" pitchFamily="18" charset="-127"/>
                </a:rPr>
                <a:t>- </a:t>
              </a:r>
              <a:r>
                <a:rPr lang="ko-KR" altLang="en-US" sz="1200">
                  <a:latin typeface="YD윤고딕 130" panose="02020603020101020101" pitchFamily="18" charset="-127"/>
                  <a:ea typeface="YD윤고딕 130" panose="02020603020101020101" pitchFamily="18" charset="-127"/>
                </a:rPr>
                <a:t>생산량 감소</a:t>
              </a:r>
              <a:endParaRPr lang="en-US" altLang="ko-KR" sz="1200">
                <a:latin typeface="YD윤고딕 130" panose="02020603020101020101" pitchFamily="18" charset="-127"/>
                <a:ea typeface="YD윤고딕 130" panose="02020603020101020101" pitchFamily="18" charset="-127"/>
              </a:endParaRPr>
            </a:p>
          </p:txBody>
        </p:sp>
      </p:grpSp>
      <p:grpSp>
        <p:nvGrpSpPr>
          <p:cNvPr id="105" name="그룹 104">
            <a:extLst>
              <a:ext uri="{FF2B5EF4-FFF2-40B4-BE49-F238E27FC236}">
                <a16:creationId xmlns:a16="http://schemas.microsoft.com/office/drawing/2014/main" id="{662689A9-FC63-4F38-AE29-3F852453FBCE}"/>
              </a:ext>
            </a:extLst>
          </p:cNvPr>
          <p:cNvGrpSpPr/>
          <p:nvPr/>
        </p:nvGrpSpPr>
        <p:grpSpPr>
          <a:xfrm>
            <a:off x="2490465" y="1612199"/>
            <a:ext cx="2036957" cy="3304622"/>
            <a:chOff x="2473401" y="1612199"/>
            <a:chExt cx="2036957" cy="3304622"/>
          </a:xfrm>
        </p:grpSpPr>
        <p:sp>
          <p:nvSpPr>
            <p:cNvPr id="91" name="모서리가 둥근 직사각형 12">
              <a:extLst>
                <a:ext uri="{FF2B5EF4-FFF2-40B4-BE49-F238E27FC236}">
                  <a16:creationId xmlns:a16="http://schemas.microsoft.com/office/drawing/2014/main" id="{0A74F131-4AC4-46B6-895D-DE38FCD7AEC5}"/>
                </a:ext>
              </a:extLst>
            </p:cNvPr>
            <p:cNvSpPr/>
            <p:nvPr/>
          </p:nvSpPr>
          <p:spPr>
            <a:xfrm>
              <a:off x="2473402" y="1612199"/>
              <a:ext cx="2009490" cy="3304622"/>
            </a:xfrm>
            <a:prstGeom prst="roundRect">
              <a:avLst>
                <a:gd name="adj" fmla="val 10693"/>
              </a:avLst>
            </a:prstGeom>
            <a:solidFill>
              <a:srgbClr val="F5F5F5"/>
            </a:solidFill>
            <a:ln w="3175">
              <a:noFill/>
            </a:ln>
            <a:effectLst>
              <a:outerShdw blurRad="50800" dist="12700" dir="1800000" algn="tl" rotWithShape="0">
                <a:schemeClr val="tx1">
                  <a:lumMod val="50000"/>
                  <a:lumOff val="50000"/>
                  <a:alpha val="25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/>
            </a:p>
          </p:txBody>
        </p:sp>
        <p:sp>
          <p:nvSpPr>
            <p:cNvPr id="92" name="TextBox 14">
              <a:extLst>
                <a:ext uri="{FF2B5EF4-FFF2-40B4-BE49-F238E27FC236}">
                  <a16:creationId xmlns:a16="http://schemas.microsoft.com/office/drawing/2014/main" id="{BB480085-B960-4D2A-BD78-3797598783DB}"/>
                </a:ext>
              </a:extLst>
            </p:cNvPr>
            <p:cNvSpPr txBox="1"/>
            <p:nvPr/>
          </p:nvSpPr>
          <p:spPr>
            <a:xfrm>
              <a:off x="2473402" y="1813850"/>
              <a:ext cx="200949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ko-KR" altLang="en-US"/>
                <a:t>수출 제한</a:t>
              </a:r>
              <a:endParaRPr lang="ko-KR" altLang="en-US" dirty="0"/>
            </a:p>
          </p:txBody>
        </p:sp>
        <p:cxnSp>
          <p:nvCxnSpPr>
            <p:cNvPr id="93" name="직선 연결선 92">
              <a:extLst>
                <a:ext uri="{FF2B5EF4-FFF2-40B4-BE49-F238E27FC236}">
                  <a16:creationId xmlns:a16="http://schemas.microsoft.com/office/drawing/2014/main" id="{DEB748AA-51EF-44A4-BF36-A9A85316B4DC}"/>
                </a:ext>
              </a:extLst>
            </p:cNvPr>
            <p:cNvCxnSpPr>
              <a:cxnSpLocks/>
            </p:cNvCxnSpPr>
            <p:nvPr/>
          </p:nvCxnSpPr>
          <p:spPr>
            <a:xfrm>
              <a:off x="2617618" y="2310392"/>
              <a:ext cx="1728000" cy="0"/>
            </a:xfrm>
            <a:prstGeom prst="line">
              <a:avLst/>
            </a:prstGeom>
            <a:ln w="3175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4" name="TextBox 16">
              <a:extLst>
                <a:ext uri="{FF2B5EF4-FFF2-40B4-BE49-F238E27FC236}">
                  <a16:creationId xmlns:a16="http://schemas.microsoft.com/office/drawing/2014/main" id="{DBA991F5-AA28-428C-94D4-1882837F5041}"/>
                </a:ext>
              </a:extLst>
            </p:cNvPr>
            <p:cNvSpPr txBox="1"/>
            <p:nvPr/>
          </p:nvSpPr>
          <p:spPr>
            <a:xfrm>
              <a:off x="2473402" y="2612959"/>
              <a:ext cx="2009490" cy="773289"/>
            </a:xfrm>
            <a:prstGeom prst="rect">
              <a:avLst/>
            </a:prstGeom>
            <a:noFill/>
          </p:spPr>
          <p:txBody>
            <a:bodyPr wrap="square" rtlCol="0" anchor="ctr" anchorCtr="0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25000"/>
                </a:lnSpc>
              </a:pPr>
              <a:r>
                <a:rPr lang="ko-KR" altLang="en-US" sz="1200">
                  <a:latin typeface="YD윤고딕 130" panose="02020603020101020101" pitchFamily="18" charset="-127"/>
                  <a:ea typeface="YD윤고딕 130" panose="02020603020101020101" pitchFamily="18" charset="-127"/>
                </a:rPr>
                <a:t>▶원인 </a:t>
              </a:r>
              <a:r>
                <a:rPr lang="en-US" altLang="ko-KR" sz="1200">
                  <a:latin typeface="YD윤고딕 130" panose="02020603020101020101" pitchFamily="18" charset="-127"/>
                  <a:ea typeface="YD윤고딕 130" panose="02020603020101020101" pitchFamily="18" charset="-127"/>
                </a:rPr>
                <a:t>:</a:t>
              </a:r>
            </a:p>
            <a:p>
              <a:pPr>
                <a:lnSpc>
                  <a:spcPct val="125000"/>
                </a:lnSpc>
              </a:pPr>
              <a:r>
                <a:rPr lang="en-US" altLang="ko-KR" sz="1200">
                  <a:latin typeface="YD윤고딕 130" panose="02020603020101020101" pitchFamily="18" charset="-127"/>
                  <a:ea typeface="YD윤고딕 130" panose="02020603020101020101" pitchFamily="18" charset="-127"/>
                </a:rPr>
                <a:t>- </a:t>
              </a:r>
              <a:r>
                <a:rPr lang="ko-KR" altLang="en-US" sz="1200">
                  <a:latin typeface="YD윤고딕 130" panose="02020603020101020101" pitchFamily="18" charset="-127"/>
                  <a:ea typeface="YD윤고딕 130" panose="02020603020101020101" pitchFamily="18" charset="-127"/>
                </a:rPr>
                <a:t>수출국 자국 내 식품물가 안정</a:t>
              </a:r>
              <a:endParaRPr lang="en-US" altLang="ko-KR" sz="1200" dirty="0">
                <a:latin typeface="YD윤고딕 130" panose="02020603020101020101" pitchFamily="18" charset="-127"/>
                <a:ea typeface="YD윤고딕 130" panose="02020603020101020101" pitchFamily="18" charset="-127"/>
              </a:endParaRPr>
            </a:p>
          </p:txBody>
        </p:sp>
        <p:sp>
          <p:nvSpPr>
            <p:cNvPr id="102" name="TextBox 16">
              <a:extLst>
                <a:ext uri="{FF2B5EF4-FFF2-40B4-BE49-F238E27FC236}">
                  <a16:creationId xmlns:a16="http://schemas.microsoft.com/office/drawing/2014/main" id="{06D525E3-FFB3-4250-80A9-F284C0F39BD3}"/>
                </a:ext>
              </a:extLst>
            </p:cNvPr>
            <p:cNvSpPr txBox="1"/>
            <p:nvPr/>
          </p:nvSpPr>
          <p:spPr>
            <a:xfrm>
              <a:off x="2473401" y="3842158"/>
              <a:ext cx="2036957" cy="542456"/>
            </a:xfrm>
            <a:prstGeom prst="rect">
              <a:avLst/>
            </a:prstGeom>
            <a:noFill/>
          </p:spPr>
          <p:txBody>
            <a:bodyPr wrap="square" rtlCol="0" anchor="ctr" anchorCtr="0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25000"/>
                </a:lnSpc>
              </a:pPr>
              <a:r>
                <a:rPr lang="ko-KR" altLang="en-US" sz="1200">
                  <a:latin typeface="YD윤고딕 130" panose="02020603020101020101" pitchFamily="18" charset="-127"/>
                  <a:ea typeface="YD윤고딕 130" panose="02020603020101020101" pitchFamily="18" charset="-127"/>
                </a:rPr>
                <a:t>▶영향 </a:t>
              </a:r>
              <a:r>
                <a:rPr lang="en-US" altLang="ko-KR" sz="1200">
                  <a:latin typeface="YD윤고딕 130" panose="02020603020101020101" pitchFamily="18" charset="-127"/>
                  <a:ea typeface="YD윤고딕 130" panose="02020603020101020101" pitchFamily="18" charset="-127"/>
                </a:rPr>
                <a:t>: </a:t>
              </a:r>
            </a:p>
            <a:p>
              <a:pPr>
                <a:lnSpc>
                  <a:spcPct val="125000"/>
                </a:lnSpc>
              </a:pPr>
              <a:r>
                <a:rPr lang="en-US" altLang="ko-KR" sz="1200">
                  <a:latin typeface="YD윤고딕 130" panose="02020603020101020101" pitchFamily="18" charset="-127"/>
                  <a:ea typeface="YD윤고딕 130" panose="02020603020101020101" pitchFamily="18" charset="-127"/>
                </a:rPr>
                <a:t>- </a:t>
              </a:r>
              <a:r>
                <a:rPr lang="ko-KR" altLang="en-US" sz="1200">
                  <a:latin typeface="YD윤고딕 130" panose="02020603020101020101" pitchFamily="18" charset="-127"/>
                  <a:ea typeface="YD윤고딕 130" panose="02020603020101020101" pitchFamily="18" charset="-127"/>
                </a:rPr>
                <a:t>국제 곡물시장 공급량 감소</a:t>
              </a:r>
              <a:endParaRPr lang="en-US" altLang="ko-KR" sz="1200" dirty="0">
                <a:latin typeface="YD윤고딕 130" panose="02020603020101020101" pitchFamily="18" charset="-127"/>
                <a:ea typeface="YD윤고딕 130" panose="02020603020101020101" pitchFamily="18" charset="-127"/>
              </a:endParaRPr>
            </a:p>
          </p:txBody>
        </p:sp>
      </p:grpSp>
      <p:grpSp>
        <p:nvGrpSpPr>
          <p:cNvPr id="106" name="그룹 105">
            <a:extLst>
              <a:ext uri="{FF2B5EF4-FFF2-40B4-BE49-F238E27FC236}">
                <a16:creationId xmlns:a16="http://schemas.microsoft.com/office/drawing/2014/main" id="{85937915-E131-46E5-A3D4-604505286723}"/>
              </a:ext>
            </a:extLst>
          </p:cNvPr>
          <p:cNvGrpSpPr/>
          <p:nvPr/>
        </p:nvGrpSpPr>
        <p:grpSpPr>
          <a:xfrm>
            <a:off x="4665739" y="1612199"/>
            <a:ext cx="2009490" cy="3304622"/>
            <a:chOff x="4633642" y="1612199"/>
            <a:chExt cx="2009490" cy="3304622"/>
          </a:xfrm>
        </p:grpSpPr>
        <p:sp>
          <p:nvSpPr>
            <p:cNvPr id="86" name="모서리가 둥근 직사각형 18">
              <a:extLst>
                <a:ext uri="{FF2B5EF4-FFF2-40B4-BE49-F238E27FC236}">
                  <a16:creationId xmlns:a16="http://schemas.microsoft.com/office/drawing/2014/main" id="{53CAF239-DDEF-4F70-AAF6-E1E42DA57551}"/>
                </a:ext>
              </a:extLst>
            </p:cNvPr>
            <p:cNvSpPr/>
            <p:nvPr/>
          </p:nvSpPr>
          <p:spPr>
            <a:xfrm>
              <a:off x="4633642" y="1612199"/>
              <a:ext cx="2009490" cy="3304622"/>
            </a:xfrm>
            <a:prstGeom prst="roundRect">
              <a:avLst>
                <a:gd name="adj" fmla="val 10693"/>
              </a:avLst>
            </a:prstGeom>
            <a:solidFill>
              <a:srgbClr val="F5F5F5"/>
            </a:solidFill>
            <a:ln w="3175">
              <a:noFill/>
            </a:ln>
            <a:effectLst>
              <a:outerShdw blurRad="50800" dist="12700" dir="1800000" algn="tl" rotWithShape="0">
                <a:schemeClr val="tx1">
                  <a:lumMod val="50000"/>
                  <a:lumOff val="50000"/>
                  <a:alpha val="25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/>
            </a:p>
          </p:txBody>
        </p:sp>
        <p:sp>
          <p:nvSpPr>
            <p:cNvPr id="88" name="TextBox 20">
              <a:extLst>
                <a:ext uri="{FF2B5EF4-FFF2-40B4-BE49-F238E27FC236}">
                  <a16:creationId xmlns:a16="http://schemas.microsoft.com/office/drawing/2014/main" id="{89BD8D19-5F30-42CD-BFCE-57238E90C268}"/>
                </a:ext>
              </a:extLst>
            </p:cNvPr>
            <p:cNvSpPr txBox="1"/>
            <p:nvPr/>
          </p:nvSpPr>
          <p:spPr>
            <a:xfrm>
              <a:off x="4633642" y="1813850"/>
              <a:ext cx="200949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ko-KR" altLang="en-US"/>
                <a:t>재고량 감소</a:t>
              </a:r>
              <a:endParaRPr lang="ko-KR" altLang="en-US" dirty="0"/>
            </a:p>
          </p:txBody>
        </p:sp>
        <p:cxnSp>
          <p:nvCxnSpPr>
            <p:cNvPr id="89" name="직선 연결선 88">
              <a:extLst>
                <a:ext uri="{FF2B5EF4-FFF2-40B4-BE49-F238E27FC236}">
                  <a16:creationId xmlns:a16="http://schemas.microsoft.com/office/drawing/2014/main" id="{9876365C-E046-4100-8973-4BB062AFBE0D}"/>
                </a:ext>
              </a:extLst>
            </p:cNvPr>
            <p:cNvCxnSpPr>
              <a:cxnSpLocks/>
            </p:cNvCxnSpPr>
            <p:nvPr/>
          </p:nvCxnSpPr>
          <p:spPr>
            <a:xfrm>
              <a:off x="4777858" y="2310392"/>
              <a:ext cx="1728000" cy="0"/>
            </a:xfrm>
            <a:prstGeom prst="line">
              <a:avLst/>
            </a:prstGeom>
            <a:ln w="3175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0" name="TextBox 22">
              <a:extLst>
                <a:ext uri="{FF2B5EF4-FFF2-40B4-BE49-F238E27FC236}">
                  <a16:creationId xmlns:a16="http://schemas.microsoft.com/office/drawing/2014/main" id="{1AC2F9C1-CB8F-4A74-9015-ECF27E7F081F}"/>
                </a:ext>
              </a:extLst>
            </p:cNvPr>
            <p:cNvSpPr txBox="1"/>
            <p:nvPr/>
          </p:nvSpPr>
          <p:spPr>
            <a:xfrm>
              <a:off x="4633642" y="2612959"/>
              <a:ext cx="2009490" cy="1004121"/>
            </a:xfrm>
            <a:prstGeom prst="rect">
              <a:avLst/>
            </a:prstGeom>
            <a:noFill/>
          </p:spPr>
          <p:txBody>
            <a:bodyPr wrap="square" rtlCol="0" anchor="ctr" anchorCtr="0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25000"/>
                </a:lnSpc>
              </a:pPr>
              <a:r>
                <a:rPr lang="ko-KR" altLang="en-US" sz="1200">
                  <a:latin typeface="YD윤고딕 130" panose="02020603020101020101" pitchFamily="18" charset="-127"/>
                  <a:ea typeface="YD윤고딕 130" panose="02020603020101020101" pitchFamily="18" charset="-127"/>
                </a:rPr>
                <a:t>▶원인 </a:t>
              </a:r>
              <a:r>
                <a:rPr lang="en-US" altLang="ko-KR" sz="1200">
                  <a:latin typeface="YD윤고딕 130" panose="02020603020101020101" pitchFamily="18" charset="-127"/>
                  <a:ea typeface="YD윤고딕 130" panose="02020603020101020101" pitchFamily="18" charset="-127"/>
                </a:rPr>
                <a:t>: </a:t>
              </a:r>
            </a:p>
            <a:p>
              <a:pPr>
                <a:lnSpc>
                  <a:spcPct val="125000"/>
                </a:lnSpc>
              </a:pPr>
              <a:r>
                <a:rPr lang="en-US" altLang="ko-KR" sz="1200">
                  <a:latin typeface="YD윤고딕 130" panose="02020603020101020101" pitchFamily="18" charset="-127"/>
                  <a:ea typeface="YD윤고딕 130" panose="02020603020101020101" pitchFamily="18" charset="-127"/>
                </a:rPr>
                <a:t>- </a:t>
              </a:r>
              <a:r>
                <a:rPr lang="ko-KR" altLang="en-US" sz="1200">
                  <a:latin typeface="YD윤고딕 130" panose="02020603020101020101" pitchFamily="18" charset="-127"/>
                  <a:ea typeface="YD윤고딕 130" panose="02020603020101020101" pitchFamily="18" charset="-127"/>
                </a:rPr>
                <a:t>단수 증가율 감소</a:t>
              </a:r>
              <a:endParaRPr lang="en-US" altLang="ko-KR" sz="1200">
                <a:latin typeface="YD윤고딕 130" panose="02020603020101020101" pitchFamily="18" charset="-127"/>
                <a:ea typeface="YD윤고딕 130" panose="02020603020101020101" pitchFamily="18" charset="-127"/>
              </a:endParaRPr>
            </a:p>
            <a:p>
              <a:pPr>
                <a:lnSpc>
                  <a:spcPct val="125000"/>
                </a:lnSpc>
              </a:pPr>
              <a:r>
                <a:rPr lang="en-US" altLang="ko-KR" sz="1200">
                  <a:latin typeface="YD윤고딕 130" panose="02020603020101020101" pitchFamily="18" charset="-127"/>
                  <a:ea typeface="YD윤고딕 130" panose="02020603020101020101" pitchFamily="18" charset="-127"/>
                </a:rPr>
                <a:t>- </a:t>
              </a:r>
              <a:r>
                <a:rPr lang="ko-KR" altLang="en-US" sz="1200">
                  <a:latin typeface="YD윤고딕 130" panose="02020603020101020101" pitchFamily="18" charset="-127"/>
                  <a:ea typeface="YD윤고딕 130" panose="02020603020101020101" pitchFamily="18" charset="-127"/>
                </a:rPr>
                <a:t>저곡가로 인한 식품 이외 </a:t>
              </a:r>
              <a:endParaRPr lang="en-US" altLang="ko-KR" sz="1200">
                <a:latin typeface="YD윤고딕 130" panose="02020603020101020101" pitchFamily="18" charset="-127"/>
                <a:ea typeface="YD윤고딕 130" panose="02020603020101020101" pitchFamily="18" charset="-127"/>
              </a:endParaRPr>
            </a:p>
            <a:p>
              <a:pPr>
                <a:lnSpc>
                  <a:spcPct val="125000"/>
                </a:lnSpc>
              </a:pPr>
              <a:r>
                <a:rPr lang="ko-KR" altLang="en-US" sz="1200">
                  <a:latin typeface="YD윤고딕 130" panose="02020603020101020101" pitchFamily="18" charset="-127"/>
                  <a:ea typeface="YD윤고딕 130" panose="02020603020101020101" pitchFamily="18" charset="-127"/>
                </a:rPr>
                <a:t>용도 곡물 소비 증가</a:t>
              </a:r>
              <a:endParaRPr lang="en-US" altLang="ko-KR" sz="1200" dirty="0">
                <a:latin typeface="YD윤고딕 130" panose="02020603020101020101" pitchFamily="18" charset="-127"/>
                <a:ea typeface="YD윤고딕 130" panose="02020603020101020101" pitchFamily="18" charset="-127"/>
              </a:endParaRPr>
            </a:p>
          </p:txBody>
        </p:sp>
        <p:sp>
          <p:nvSpPr>
            <p:cNvPr id="103" name="TextBox 22">
              <a:extLst>
                <a:ext uri="{FF2B5EF4-FFF2-40B4-BE49-F238E27FC236}">
                  <a16:creationId xmlns:a16="http://schemas.microsoft.com/office/drawing/2014/main" id="{09307593-A7CF-450D-9315-0808C27CC28C}"/>
                </a:ext>
              </a:extLst>
            </p:cNvPr>
            <p:cNvSpPr txBox="1"/>
            <p:nvPr/>
          </p:nvSpPr>
          <p:spPr>
            <a:xfrm>
              <a:off x="4633642" y="3842158"/>
              <a:ext cx="2009490" cy="773289"/>
            </a:xfrm>
            <a:prstGeom prst="rect">
              <a:avLst/>
            </a:prstGeom>
            <a:noFill/>
          </p:spPr>
          <p:txBody>
            <a:bodyPr wrap="square" rtlCol="0" anchor="ctr" anchorCtr="0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25000"/>
                </a:lnSpc>
              </a:pPr>
              <a:r>
                <a:rPr lang="ko-KR" altLang="en-US" sz="1200">
                  <a:latin typeface="YD윤고딕 130" panose="02020603020101020101" pitchFamily="18" charset="-127"/>
                  <a:ea typeface="YD윤고딕 130" panose="02020603020101020101" pitchFamily="18" charset="-127"/>
                </a:rPr>
                <a:t>▶영향 </a:t>
              </a:r>
              <a:r>
                <a:rPr lang="en-US" altLang="ko-KR" sz="1200">
                  <a:latin typeface="YD윤고딕 130" panose="02020603020101020101" pitchFamily="18" charset="-127"/>
                  <a:ea typeface="YD윤고딕 130" panose="02020603020101020101" pitchFamily="18" charset="-127"/>
                </a:rPr>
                <a:t>: </a:t>
              </a:r>
            </a:p>
            <a:p>
              <a:pPr>
                <a:lnSpc>
                  <a:spcPct val="125000"/>
                </a:lnSpc>
              </a:pPr>
              <a:r>
                <a:rPr lang="en-US" altLang="ko-KR" sz="1200">
                  <a:latin typeface="YD윤고딕 130" panose="02020603020101020101" pitchFamily="18" charset="-127"/>
                  <a:ea typeface="YD윤고딕 130" panose="02020603020101020101" pitchFamily="18" charset="-127"/>
                </a:rPr>
                <a:t>- </a:t>
              </a:r>
              <a:r>
                <a:rPr lang="ko-KR" altLang="en-US" sz="1200">
                  <a:latin typeface="YD윤고딕 130" panose="02020603020101020101" pitchFamily="18" charset="-127"/>
                  <a:ea typeface="YD윤고딕 130" panose="02020603020101020101" pitchFamily="18" charset="-127"/>
                </a:rPr>
                <a:t>가격 완충 역할 악화로 국제 곡물 가격 불안정성 확대</a:t>
              </a:r>
              <a:endParaRPr lang="en-US" altLang="ko-KR" sz="1200" dirty="0">
                <a:latin typeface="YD윤고딕 130" panose="02020603020101020101" pitchFamily="18" charset="-127"/>
                <a:ea typeface="YD윤고딕 130" panose="02020603020101020101" pitchFamily="18" charset="-127"/>
              </a:endParaRPr>
            </a:p>
          </p:txBody>
        </p:sp>
      </p:grpSp>
      <p:grpSp>
        <p:nvGrpSpPr>
          <p:cNvPr id="107" name="그룹 106">
            <a:extLst>
              <a:ext uri="{FF2B5EF4-FFF2-40B4-BE49-F238E27FC236}">
                <a16:creationId xmlns:a16="http://schemas.microsoft.com/office/drawing/2014/main" id="{71BA32DB-739D-45F4-BC7B-6C437EAF314F}"/>
              </a:ext>
            </a:extLst>
          </p:cNvPr>
          <p:cNvGrpSpPr/>
          <p:nvPr/>
        </p:nvGrpSpPr>
        <p:grpSpPr>
          <a:xfrm>
            <a:off x="6813546" y="1612199"/>
            <a:ext cx="2019322" cy="3304622"/>
            <a:chOff x="6784050" y="1612199"/>
            <a:chExt cx="2019322" cy="3304622"/>
          </a:xfrm>
        </p:grpSpPr>
        <p:sp>
          <p:nvSpPr>
            <p:cNvPr id="82" name="모서리가 둥근 직사각형 25">
              <a:extLst>
                <a:ext uri="{FF2B5EF4-FFF2-40B4-BE49-F238E27FC236}">
                  <a16:creationId xmlns:a16="http://schemas.microsoft.com/office/drawing/2014/main" id="{E2D59056-96E3-4FFE-9715-D08BF7CA3B3F}"/>
                </a:ext>
              </a:extLst>
            </p:cNvPr>
            <p:cNvSpPr/>
            <p:nvPr/>
          </p:nvSpPr>
          <p:spPr>
            <a:xfrm>
              <a:off x="6793882" y="1612199"/>
              <a:ext cx="2009490" cy="3304622"/>
            </a:xfrm>
            <a:prstGeom prst="roundRect">
              <a:avLst>
                <a:gd name="adj" fmla="val 10693"/>
              </a:avLst>
            </a:prstGeom>
            <a:solidFill>
              <a:srgbClr val="F5F5F5"/>
            </a:solidFill>
            <a:ln w="3175">
              <a:noFill/>
            </a:ln>
            <a:effectLst>
              <a:outerShdw blurRad="50800" dist="12700" dir="1800000" algn="tl" rotWithShape="0">
                <a:schemeClr val="tx1">
                  <a:lumMod val="50000"/>
                  <a:lumOff val="50000"/>
                  <a:alpha val="25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/>
            </a:p>
          </p:txBody>
        </p:sp>
        <p:sp>
          <p:nvSpPr>
            <p:cNvPr id="83" name="TextBox 27">
              <a:extLst>
                <a:ext uri="{FF2B5EF4-FFF2-40B4-BE49-F238E27FC236}">
                  <a16:creationId xmlns:a16="http://schemas.microsoft.com/office/drawing/2014/main" id="{9D58D484-383D-4B8E-9E41-ADA96A6B353C}"/>
                </a:ext>
              </a:extLst>
            </p:cNvPr>
            <p:cNvSpPr txBox="1"/>
            <p:nvPr/>
          </p:nvSpPr>
          <p:spPr>
            <a:xfrm>
              <a:off x="6793882" y="1813850"/>
              <a:ext cx="200949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ko-KR" altLang="en-US"/>
                <a:t>단수 증가율 감소</a:t>
              </a:r>
              <a:endParaRPr lang="ko-KR" altLang="en-US" dirty="0"/>
            </a:p>
          </p:txBody>
        </p:sp>
        <p:cxnSp>
          <p:nvCxnSpPr>
            <p:cNvPr id="84" name="직선 연결선 83">
              <a:extLst>
                <a:ext uri="{FF2B5EF4-FFF2-40B4-BE49-F238E27FC236}">
                  <a16:creationId xmlns:a16="http://schemas.microsoft.com/office/drawing/2014/main" id="{F326754E-DF8A-4BF5-BD89-1BFAC53842D2}"/>
                </a:ext>
              </a:extLst>
            </p:cNvPr>
            <p:cNvCxnSpPr>
              <a:cxnSpLocks/>
            </p:cNvCxnSpPr>
            <p:nvPr/>
          </p:nvCxnSpPr>
          <p:spPr>
            <a:xfrm>
              <a:off x="6938098" y="2310392"/>
              <a:ext cx="1728000" cy="0"/>
            </a:xfrm>
            <a:prstGeom prst="line">
              <a:avLst/>
            </a:prstGeom>
            <a:ln w="3175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5" name="TextBox 29">
              <a:extLst>
                <a:ext uri="{FF2B5EF4-FFF2-40B4-BE49-F238E27FC236}">
                  <a16:creationId xmlns:a16="http://schemas.microsoft.com/office/drawing/2014/main" id="{49F844A8-47C7-4078-82F0-BFB460353D14}"/>
                </a:ext>
              </a:extLst>
            </p:cNvPr>
            <p:cNvSpPr txBox="1"/>
            <p:nvPr/>
          </p:nvSpPr>
          <p:spPr>
            <a:xfrm>
              <a:off x="6793882" y="2612959"/>
              <a:ext cx="2009490" cy="773289"/>
            </a:xfrm>
            <a:prstGeom prst="rect">
              <a:avLst/>
            </a:prstGeom>
            <a:noFill/>
          </p:spPr>
          <p:txBody>
            <a:bodyPr wrap="square" rtlCol="0" anchor="ctr" anchorCtr="0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25000"/>
                </a:lnSpc>
              </a:pPr>
              <a:r>
                <a:rPr lang="ko-KR" altLang="en-US" sz="1200">
                  <a:latin typeface="YD윤고딕 130" panose="02020603020101020101" pitchFamily="18" charset="-127"/>
                  <a:ea typeface="YD윤고딕 130" panose="02020603020101020101" pitchFamily="18" charset="-127"/>
                </a:rPr>
                <a:t>▶원인 </a:t>
              </a:r>
              <a:r>
                <a:rPr lang="en-US" altLang="ko-KR" sz="1200">
                  <a:latin typeface="YD윤고딕 130" panose="02020603020101020101" pitchFamily="18" charset="-127"/>
                  <a:ea typeface="YD윤고딕 130" panose="02020603020101020101" pitchFamily="18" charset="-127"/>
                </a:rPr>
                <a:t>: </a:t>
              </a:r>
            </a:p>
            <a:p>
              <a:pPr>
                <a:lnSpc>
                  <a:spcPct val="125000"/>
                </a:lnSpc>
              </a:pPr>
              <a:r>
                <a:rPr lang="en-US" altLang="ko-KR" sz="1200">
                  <a:latin typeface="YD윤고딕 130" panose="02020603020101020101" pitchFamily="18" charset="-127"/>
                  <a:ea typeface="YD윤고딕 130" panose="02020603020101020101" pitchFamily="18" charset="-127"/>
                </a:rPr>
                <a:t>- </a:t>
              </a:r>
              <a:r>
                <a:rPr lang="ko-KR" altLang="en-US" sz="1200">
                  <a:latin typeface="YD윤고딕 130" panose="02020603020101020101" pitchFamily="18" charset="-127"/>
                  <a:ea typeface="YD윤고딕 130" panose="02020603020101020101" pitchFamily="18" charset="-127"/>
                </a:rPr>
                <a:t>저곡가 지속 등으로 농업 </a:t>
              </a:r>
              <a:r>
                <a:rPr lang="en-US" altLang="ko-KR" sz="1200">
                  <a:latin typeface="YD윤고딕 130" panose="02020603020101020101" pitchFamily="18" charset="-127"/>
                  <a:ea typeface="YD윤고딕 130" panose="02020603020101020101" pitchFamily="18" charset="-127"/>
                </a:rPr>
                <a:t>R&amp;D </a:t>
              </a:r>
              <a:r>
                <a:rPr lang="ko-KR" altLang="en-US" sz="1200">
                  <a:latin typeface="YD윤고딕 130" panose="02020603020101020101" pitchFamily="18" charset="-127"/>
                  <a:ea typeface="YD윤고딕 130" panose="02020603020101020101" pitchFamily="18" charset="-127"/>
                </a:rPr>
                <a:t>투자 비중 감소</a:t>
              </a:r>
              <a:endParaRPr lang="en-US" altLang="ko-KR" sz="1200" dirty="0">
                <a:latin typeface="YD윤고딕 130" panose="02020603020101020101" pitchFamily="18" charset="-127"/>
                <a:ea typeface="YD윤고딕 130" panose="02020603020101020101" pitchFamily="18" charset="-127"/>
              </a:endParaRPr>
            </a:p>
          </p:txBody>
        </p:sp>
        <p:sp>
          <p:nvSpPr>
            <p:cNvPr id="104" name="TextBox 29">
              <a:extLst>
                <a:ext uri="{FF2B5EF4-FFF2-40B4-BE49-F238E27FC236}">
                  <a16:creationId xmlns:a16="http://schemas.microsoft.com/office/drawing/2014/main" id="{8747641F-D43B-4C69-9446-BD9031A658C5}"/>
                </a:ext>
              </a:extLst>
            </p:cNvPr>
            <p:cNvSpPr txBox="1"/>
            <p:nvPr/>
          </p:nvSpPr>
          <p:spPr>
            <a:xfrm>
              <a:off x="6784050" y="3842158"/>
              <a:ext cx="2009490" cy="542456"/>
            </a:xfrm>
            <a:prstGeom prst="rect">
              <a:avLst/>
            </a:prstGeom>
            <a:noFill/>
          </p:spPr>
          <p:txBody>
            <a:bodyPr wrap="square" rtlCol="0" anchor="ctr" anchorCtr="0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25000"/>
                </a:lnSpc>
              </a:pPr>
              <a:r>
                <a:rPr lang="ko-KR" altLang="en-US" sz="1200">
                  <a:latin typeface="YD윤고딕 130" panose="02020603020101020101" pitchFamily="18" charset="-127"/>
                  <a:ea typeface="YD윤고딕 130" panose="02020603020101020101" pitchFamily="18" charset="-127"/>
                </a:rPr>
                <a:t>▶영향 </a:t>
              </a:r>
              <a:r>
                <a:rPr lang="en-US" altLang="ko-KR" sz="1200">
                  <a:latin typeface="YD윤고딕 130" panose="02020603020101020101" pitchFamily="18" charset="-127"/>
                  <a:ea typeface="YD윤고딕 130" panose="02020603020101020101" pitchFamily="18" charset="-127"/>
                </a:rPr>
                <a:t>: </a:t>
              </a:r>
            </a:p>
            <a:p>
              <a:pPr>
                <a:lnSpc>
                  <a:spcPct val="125000"/>
                </a:lnSpc>
              </a:pPr>
              <a:r>
                <a:rPr lang="en-US" altLang="ko-KR" sz="1200">
                  <a:latin typeface="YD윤고딕 130" panose="02020603020101020101" pitchFamily="18" charset="-127"/>
                  <a:ea typeface="YD윤고딕 130" panose="02020603020101020101" pitchFamily="18" charset="-127"/>
                </a:rPr>
                <a:t>- </a:t>
              </a:r>
              <a:r>
                <a:rPr lang="ko-KR" altLang="en-US" sz="1200">
                  <a:latin typeface="YD윤고딕 130" panose="02020603020101020101" pitchFamily="18" charset="-127"/>
                  <a:ea typeface="YD윤고딕 130" panose="02020603020101020101" pitchFamily="18" charset="-127"/>
                </a:rPr>
                <a:t>생산량 증가율 둔화</a:t>
              </a:r>
              <a:endParaRPr lang="en-US" altLang="ko-KR" sz="1200" dirty="0">
                <a:latin typeface="YD윤고딕 130" panose="02020603020101020101" pitchFamily="18" charset="-127"/>
                <a:ea typeface="YD윤고딕 130" panose="02020603020101020101" pitchFamily="18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38552656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>
            <a:extLst>
              <a:ext uri="{FF2B5EF4-FFF2-40B4-BE49-F238E27FC236}">
                <a16:creationId xmlns:a16="http://schemas.microsoft.com/office/drawing/2014/main" id="{1C1353B0-B983-4EE4-ABC3-F3B508552AB8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6457950" y="5296959"/>
            <a:ext cx="2057400" cy="304271"/>
          </a:xfrm>
        </p:spPr>
        <p:txBody>
          <a:bodyPr/>
          <a:lstStyle/>
          <a:p>
            <a:fld id="{4FAB73BC-B049-4115-A692-8D63A059BFB8}" type="slidenum">
              <a:rPr lang="en-US" smtClean="0"/>
              <a:t>12</a:t>
            </a:fld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6BFA59C-63B2-4814-BB25-82C04D8878F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10194" y="2472780"/>
            <a:ext cx="6323611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>
            <a:lvl1pPr eaLnBrk="0" hangingPunct="0">
              <a:defRPr kumimoji="1" b="1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defRPr>
            </a:lvl1pPr>
            <a:lvl2pPr marL="742950" indent="-285750" eaLnBrk="0" hangingPunct="0">
              <a:defRPr kumimoji="1" b="1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defRPr>
            </a:lvl2pPr>
            <a:lvl3pPr marL="1143000" indent="-228600" eaLnBrk="0" hangingPunct="0">
              <a:defRPr kumimoji="1" b="1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defRPr>
            </a:lvl3pPr>
            <a:lvl4pPr marL="1600200" indent="-228600" eaLnBrk="0" hangingPunct="0">
              <a:defRPr kumimoji="1" b="1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defRPr>
            </a:lvl4pPr>
            <a:lvl5pPr marL="2057400" indent="-228600" eaLnBrk="0" hangingPunct="0">
              <a:defRPr kumimoji="1" b="1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defRPr>
            </a:lvl9pPr>
          </a:lstStyle>
          <a:p>
            <a:pPr algn="ctr" latinLnBrk="0">
              <a:lnSpc>
                <a:spcPct val="150000"/>
              </a:lnSpc>
            </a:pPr>
            <a:r>
              <a:rPr kumimoji="0" lang="en-US" altLang="ko-KR" sz="3200" b="0">
                <a:latin typeface="+mj-ea"/>
                <a:ea typeface="+mj-ea"/>
              </a:rPr>
              <a:t>Ⅱ. </a:t>
            </a:r>
            <a:r>
              <a:rPr kumimoji="0" lang="ko-KR" altLang="en-US" sz="3200" b="0">
                <a:latin typeface="+mj-ea"/>
                <a:ea typeface="+mj-ea"/>
              </a:rPr>
              <a:t>식량안보대책</a:t>
            </a:r>
          </a:p>
        </p:txBody>
      </p:sp>
    </p:spTree>
    <p:extLst>
      <p:ext uri="{BB962C8B-B14F-4D97-AF65-F5344CB8AC3E}">
        <p14:creationId xmlns:p14="http://schemas.microsoft.com/office/powerpoint/2010/main" val="80947089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3CC3B763-A774-4ABE-BDD0-E65885F7A6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식량안보대책 </a:t>
            </a:r>
            <a:r>
              <a:rPr lang="en-US" altLang="ko-KR"/>
              <a:t>: </a:t>
            </a:r>
            <a:r>
              <a:rPr lang="ko-KR" altLang="en-US"/>
              <a:t>우리나라 대응 체계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9D0E005-EDAE-49D3-AD00-86936068A78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596743" y="-13529"/>
            <a:ext cx="2547257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>
            <a:lvl1pPr eaLnBrk="0" hangingPunct="0">
              <a:defRPr kumimoji="1" b="1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defRPr>
            </a:lvl1pPr>
            <a:lvl2pPr marL="742950" indent="-285750" eaLnBrk="0" hangingPunct="0">
              <a:defRPr kumimoji="1" b="1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defRPr>
            </a:lvl2pPr>
            <a:lvl3pPr marL="1143000" indent="-228600" eaLnBrk="0" hangingPunct="0">
              <a:defRPr kumimoji="1" b="1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defRPr>
            </a:lvl3pPr>
            <a:lvl4pPr marL="1600200" indent="-228600" eaLnBrk="0" hangingPunct="0">
              <a:defRPr kumimoji="1" b="1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defRPr>
            </a:lvl4pPr>
            <a:lvl5pPr marL="2057400" indent="-228600" eaLnBrk="0" hangingPunct="0">
              <a:defRPr kumimoji="1" b="1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defRPr>
            </a:lvl9pPr>
          </a:lstStyle>
          <a:p>
            <a:pPr algn="r" latinLnBrk="0"/>
            <a:r>
              <a:rPr kumimoji="0" lang="en-US" altLang="ko-KR" sz="1200" b="0">
                <a:solidFill>
                  <a:schemeClr val="accent5">
                    <a:lumMod val="50000"/>
                  </a:schemeClr>
                </a:solidFill>
                <a:latin typeface="+mn-ea"/>
                <a:ea typeface="+mn-ea"/>
              </a:rPr>
              <a:t>Ⅱ. </a:t>
            </a:r>
            <a:r>
              <a:rPr kumimoji="0" lang="ko-KR" altLang="en-US" sz="1200" b="0">
                <a:solidFill>
                  <a:schemeClr val="accent5">
                    <a:lumMod val="50000"/>
                  </a:schemeClr>
                </a:solidFill>
                <a:latin typeface="+mn-ea"/>
                <a:ea typeface="+mn-ea"/>
              </a:rPr>
              <a:t>식량안보대책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4557E77-4A8B-4420-891D-E1AA75BC8167}"/>
              </a:ext>
            </a:extLst>
          </p:cNvPr>
          <p:cNvSpPr txBox="1"/>
          <p:nvPr/>
        </p:nvSpPr>
        <p:spPr>
          <a:xfrm>
            <a:off x="154392" y="914970"/>
            <a:ext cx="44757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>
                <a:latin typeface="+mn-ea"/>
              </a:rPr>
              <a:t>국제 곡물 위기 대응 체계 운영</a:t>
            </a:r>
            <a:endParaRPr lang="ko-KR" altLang="en-US" sz="2000" dirty="0">
              <a:latin typeface="+mn-ea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BFB650C-B0BD-4989-8A4F-A1ABC08DF30D}"/>
              </a:ext>
            </a:extLst>
          </p:cNvPr>
          <p:cNvSpPr txBox="1"/>
          <p:nvPr/>
        </p:nvSpPr>
        <p:spPr>
          <a:xfrm>
            <a:off x="375629" y="1324938"/>
            <a:ext cx="782373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600">
                <a:latin typeface="YD윤고딕 130" panose="02020603020101020101" pitchFamily="18" charset="-127"/>
                <a:ea typeface="YD윤고딕 130" panose="02020603020101020101" pitchFamily="18" charset="-127"/>
              </a:rPr>
              <a:t>식량안보 대응 매뉴얼 및 국제 곡물 조기경보 시스템 운영</a:t>
            </a:r>
            <a:endParaRPr lang="ko-KR" altLang="en-US" sz="1600" dirty="0">
              <a:latin typeface="YD윤고딕 130" panose="02020603020101020101" pitchFamily="18" charset="-127"/>
              <a:ea typeface="YD윤고딕 130" panose="02020603020101020101" pitchFamily="18" charset="-127"/>
            </a:endParaRPr>
          </a:p>
        </p:txBody>
      </p:sp>
      <p:sp>
        <p:nvSpPr>
          <p:cNvPr id="28" name="직사각형 27">
            <a:extLst>
              <a:ext uri="{FF2B5EF4-FFF2-40B4-BE49-F238E27FC236}">
                <a16:creationId xmlns:a16="http://schemas.microsoft.com/office/drawing/2014/main" id="{F3AE0937-1B7D-49E7-8D0E-E39F25D89D55}"/>
              </a:ext>
            </a:extLst>
          </p:cNvPr>
          <p:cNvSpPr/>
          <p:nvPr/>
        </p:nvSpPr>
        <p:spPr>
          <a:xfrm>
            <a:off x="456909" y="1744007"/>
            <a:ext cx="8346463" cy="468717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480C2D2-FDE5-4437-93CD-0AA614E6A9B0}"/>
              </a:ext>
            </a:extLst>
          </p:cNvPr>
          <p:cNvSpPr txBox="1"/>
          <p:nvPr/>
        </p:nvSpPr>
        <p:spPr>
          <a:xfrm>
            <a:off x="2434377" y="1793699"/>
            <a:ext cx="439152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/>
              <a:t>국제곡물 위기대응 체계</a:t>
            </a:r>
          </a:p>
        </p:txBody>
      </p:sp>
      <p:grpSp>
        <p:nvGrpSpPr>
          <p:cNvPr id="38" name="그룹 37">
            <a:extLst>
              <a:ext uri="{FF2B5EF4-FFF2-40B4-BE49-F238E27FC236}">
                <a16:creationId xmlns:a16="http://schemas.microsoft.com/office/drawing/2014/main" id="{42F47527-BFAE-4D6E-901A-D76324CEBFCC}"/>
              </a:ext>
            </a:extLst>
          </p:cNvPr>
          <p:cNvGrpSpPr/>
          <p:nvPr/>
        </p:nvGrpSpPr>
        <p:grpSpPr>
          <a:xfrm>
            <a:off x="3539123" y="2329669"/>
            <a:ext cx="2182034" cy="824442"/>
            <a:chOff x="3539123" y="2329669"/>
            <a:chExt cx="2182034" cy="824442"/>
          </a:xfrm>
        </p:grpSpPr>
        <p:sp>
          <p:nvSpPr>
            <p:cNvPr id="23" name="직사각형 22">
              <a:extLst>
                <a:ext uri="{FF2B5EF4-FFF2-40B4-BE49-F238E27FC236}">
                  <a16:creationId xmlns:a16="http://schemas.microsoft.com/office/drawing/2014/main" id="{7E56CE57-7F42-431B-AC12-0097EC0DB2C4}"/>
                </a:ext>
              </a:extLst>
            </p:cNvPr>
            <p:cNvSpPr/>
            <p:nvPr/>
          </p:nvSpPr>
          <p:spPr>
            <a:xfrm>
              <a:off x="3539123" y="2329669"/>
              <a:ext cx="2182034" cy="824442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CA1E7807-E8F7-4274-87B9-497EB134EFA4}"/>
                </a:ext>
              </a:extLst>
            </p:cNvPr>
            <p:cNvSpPr txBox="1"/>
            <p:nvPr/>
          </p:nvSpPr>
          <p:spPr>
            <a:xfrm>
              <a:off x="3679019" y="2572613"/>
              <a:ext cx="1902242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1600">
                  <a:solidFill>
                    <a:schemeClr val="bg1"/>
                  </a:solidFill>
                  <a:latin typeface="YD윤고딕 130" panose="02020603020101020101" pitchFamily="18" charset="-127"/>
                  <a:ea typeface="YD윤고딕 130" panose="02020603020101020101" pitchFamily="18" charset="-127"/>
                </a:rPr>
                <a:t>대응 수단 마련</a:t>
              </a:r>
            </a:p>
          </p:txBody>
        </p:sp>
      </p:grpSp>
      <p:grpSp>
        <p:nvGrpSpPr>
          <p:cNvPr id="39" name="그룹 38">
            <a:extLst>
              <a:ext uri="{FF2B5EF4-FFF2-40B4-BE49-F238E27FC236}">
                <a16:creationId xmlns:a16="http://schemas.microsoft.com/office/drawing/2014/main" id="{EC32E078-4AC0-4A83-96BE-5FA7B0545D7E}"/>
              </a:ext>
            </a:extLst>
          </p:cNvPr>
          <p:cNvGrpSpPr/>
          <p:nvPr/>
        </p:nvGrpSpPr>
        <p:grpSpPr>
          <a:xfrm>
            <a:off x="6621338" y="2329669"/>
            <a:ext cx="2182034" cy="824442"/>
            <a:chOff x="6621338" y="2329669"/>
            <a:chExt cx="2182034" cy="824442"/>
          </a:xfrm>
        </p:grpSpPr>
        <p:sp>
          <p:nvSpPr>
            <p:cNvPr id="22" name="직사각형 21">
              <a:extLst>
                <a:ext uri="{FF2B5EF4-FFF2-40B4-BE49-F238E27FC236}">
                  <a16:creationId xmlns:a16="http://schemas.microsoft.com/office/drawing/2014/main" id="{3FDA4EC0-F68D-4BD2-B1B7-ADD9F3F82578}"/>
                </a:ext>
              </a:extLst>
            </p:cNvPr>
            <p:cNvSpPr/>
            <p:nvPr/>
          </p:nvSpPr>
          <p:spPr>
            <a:xfrm>
              <a:off x="6621338" y="2329669"/>
              <a:ext cx="2182034" cy="824442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1F59A08C-A7EB-444D-A801-61C2CB7DBFF9}"/>
                </a:ext>
              </a:extLst>
            </p:cNvPr>
            <p:cNvSpPr txBox="1"/>
            <p:nvPr/>
          </p:nvSpPr>
          <p:spPr>
            <a:xfrm>
              <a:off x="6740781" y="2572613"/>
              <a:ext cx="1943148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1600">
                  <a:solidFill>
                    <a:schemeClr val="bg1"/>
                  </a:solidFill>
                  <a:latin typeface="YD윤고딕 130" panose="02020603020101020101" pitchFamily="18" charset="-127"/>
                  <a:ea typeface="YD윤고딕 130" panose="02020603020101020101" pitchFamily="18" charset="-127"/>
                </a:rPr>
                <a:t>지원 체계</a:t>
              </a:r>
            </a:p>
          </p:txBody>
        </p:sp>
      </p:grpSp>
      <p:grpSp>
        <p:nvGrpSpPr>
          <p:cNvPr id="37" name="그룹 36">
            <a:extLst>
              <a:ext uri="{FF2B5EF4-FFF2-40B4-BE49-F238E27FC236}">
                <a16:creationId xmlns:a16="http://schemas.microsoft.com/office/drawing/2014/main" id="{1AC21EF3-0367-4828-A133-8813AB911375}"/>
              </a:ext>
            </a:extLst>
          </p:cNvPr>
          <p:cNvGrpSpPr/>
          <p:nvPr/>
        </p:nvGrpSpPr>
        <p:grpSpPr>
          <a:xfrm>
            <a:off x="456909" y="2329669"/>
            <a:ext cx="2182034" cy="824442"/>
            <a:chOff x="456909" y="2329669"/>
            <a:chExt cx="2182034" cy="824442"/>
          </a:xfrm>
        </p:grpSpPr>
        <p:sp>
          <p:nvSpPr>
            <p:cNvPr id="21" name="직사각형 20">
              <a:extLst>
                <a:ext uri="{FF2B5EF4-FFF2-40B4-BE49-F238E27FC236}">
                  <a16:creationId xmlns:a16="http://schemas.microsoft.com/office/drawing/2014/main" id="{E62F0D85-F169-45C8-8262-63F11F7153F1}"/>
                </a:ext>
              </a:extLst>
            </p:cNvPr>
            <p:cNvSpPr/>
            <p:nvPr/>
          </p:nvSpPr>
          <p:spPr>
            <a:xfrm>
              <a:off x="456909" y="2329669"/>
              <a:ext cx="2182034" cy="824442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4B6A6A89-5976-4A69-8E6C-E7199F91BE40}"/>
                </a:ext>
              </a:extLst>
            </p:cNvPr>
            <p:cNvSpPr txBox="1"/>
            <p:nvPr/>
          </p:nvSpPr>
          <p:spPr>
            <a:xfrm>
              <a:off x="566300" y="2449503"/>
              <a:ext cx="1963253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1600">
                  <a:solidFill>
                    <a:schemeClr val="bg1"/>
                  </a:solidFill>
                  <a:latin typeface="YD윤고딕 130" panose="02020603020101020101" pitchFamily="18" charset="-127"/>
                  <a:ea typeface="YD윤고딕 130" panose="02020603020101020101" pitchFamily="18" charset="-127"/>
                </a:rPr>
                <a:t>국제곡물</a:t>
              </a:r>
              <a:endParaRPr lang="en-US" altLang="ko-KR" sz="1600">
                <a:solidFill>
                  <a:schemeClr val="bg1"/>
                </a:solidFill>
                <a:latin typeface="YD윤고딕 130" panose="02020603020101020101" pitchFamily="18" charset="-127"/>
                <a:ea typeface="YD윤고딕 130" panose="02020603020101020101" pitchFamily="18" charset="-127"/>
              </a:endParaRPr>
            </a:p>
            <a:p>
              <a:pPr algn="ctr"/>
              <a:r>
                <a:rPr lang="ko-KR" altLang="en-US" sz="1600">
                  <a:solidFill>
                    <a:schemeClr val="bg1"/>
                  </a:solidFill>
                  <a:latin typeface="YD윤고딕 130" panose="02020603020101020101" pitchFamily="18" charset="-127"/>
                  <a:ea typeface="YD윤고딕 130" panose="02020603020101020101" pitchFamily="18" charset="-127"/>
                </a:rPr>
                <a:t>조기경보시스템</a:t>
              </a:r>
            </a:p>
          </p:txBody>
        </p:sp>
      </p:grpSp>
      <p:sp>
        <p:nvSpPr>
          <p:cNvPr id="13" name="TextBox 12">
            <a:extLst>
              <a:ext uri="{FF2B5EF4-FFF2-40B4-BE49-F238E27FC236}">
                <a16:creationId xmlns:a16="http://schemas.microsoft.com/office/drawing/2014/main" id="{A8DADE3C-A4DF-4215-9CA6-AF3B0F3D4A41}"/>
              </a:ext>
            </a:extLst>
          </p:cNvPr>
          <p:cNvSpPr txBox="1"/>
          <p:nvPr/>
        </p:nvSpPr>
        <p:spPr>
          <a:xfrm>
            <a:off x="827102" y="4918407"/>
            <a:ext cx="12843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/>
              <a:t>안정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305555CC-D2D7-44B2-B3B3-3EDB9AD1204B}"/>
              </a:ext>
            </a:extLst>
          </p:cNvPr>
          <p:cNvSpPr txBox="1"/>
          <p:nvPr/>
        </p:nvSpPr>
        <p:spPr>
          <a:xfrm>
            <a:off x="827102" y="4385958"/>
            <a:ext cx="12843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/>
              <a:t>주의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A4ECC447-FB2D-42CF-AC06-78E645ACAEE7}"/>
              </a:ext>
            </a:extLst>
          </p:cNvPr>
          <p:cNvSpPr txBox="1"/>
          <p:nvPr/>
        </p:nvSpPr>
        <p:spPr>
          <a:xfrm>
            <a:off x="827102" y="3853508"/>
            <a:ext cx="12843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/>
              <a:t>경계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B98556B1-3018-4E1D-AFBF-3FA088C5E52D}"/>
              </a:ext>
            </a:extLst>
          </p:cNvPr>
          <p:cNvSpPr txBox="1"/>
          <p:nvPr/>
        </p:nvSpPr>
        <p:spPr>
          <a:xfrm>
            <a:off x="827102" y="3321058"/>
            <a:ext cx="12843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/>
              <a:t>심각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FBAF4385-6D9D-4456-BDA6-173A8B08C2FC}"/>
              </a:ext>
            </a:extLst>
          </p:cNvPr>
          <p:cNvSpPr txBox="1"/>
          <p:nvPr/>
        </p:nvSpPr>
        <p:spPr>
          <a:xfrm>
            <a:off x="3316916" y="3463700"/>
            <a:ext cx="30199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ko-KR" altLang="en-US"/>
              <a:t>국내 생산공급 기반확대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3D035824-8A85-4708-9FBD-32E722ACCA36}"/>
              </a:ext>
            </a:extLst>
          </p:cNvPr>
          <p:cNvSpPr txBox="1"/>
          <p:nvPr/>
        </p:nvSpPr>
        <p:spPr>
          <a:xfrm>
            <a:off x="3316916" y="4081177"/>
            <a:ext cx="30199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ko-KR" altLang="en-US"/>
              <a:t>해외 농업개발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EE79D47-FC08-40D5-85DE-41FD12B62278}"/>
              </a:ext>
            </a:extLst>
          </p:cNvPr>
          <p:cNvSpPr txBox="1"/>
          <p:nvPr/>
        </p:nvSpPr>
        <p:spPr>
          <a:xfrm>
            <a:off x="3341238" y="4698654"/>
            <a:ext cx="30199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ko-KR" altLang="en-US"/>
              <a:t>국제곡물 조달 시스템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43AF7DDE-E309-4A8D-BCA5-799A8C78C7B7}"/>
              </a:ext>
            </a:extLst>
          </p:cNvPr>
          <p:cNvSpPr txBox="1"/>
          <p:nvPr/>
        </p:nvSpPr>
        <p:spPr>
          <a:xfrm>
            <a:off x="6581717" y="3263987"/>
            <a:ext cx="2221655" cy="19082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1600">
                <a:latin typeface="YD윤고딕 130" panose="02020603020101020101" pitchFamily="18" charset="-127"/>
                <a:ea typeface="YD윤고딕 130" panose="02020603020101020101" pitchFamily="18" charset="-127"/>
              </a:rPr>
              <a:t>모니터링 체계 구축</a:t>
            </a:r>
            <a:endParaRPr lang="en-US" altLang="ko-KR" sz="1600">
              <a:latin typeface="YD윤고딕 130" panose="02020603020101020101" pitchFamily="18" charset="-127"/>
              <a:ea typeface="YD윤고딕 130" panose="02020603020101020101" pitchFamily="18" charset="-127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1600">
                <a:latin typeface="YD윤고딕 130" panose="02020603020101020101" pitchFamily="18" charset="-127"/>
                <a:ea typeface="YD윤고딕 130" panose="02020603020101020101" pitchFamily="18" charset="-127"/>
              </a:rPr>
              <a:t>국제곡물 관측</a:t>
            </a:r>
            <a:endParaRPr lang="en-US" altLang="ko-KR" sz="1600">
              <a:latin typeface="YD윤고딕 130" panose="02020603020101020101" pitchFamily="18" charset="-127"/>
              <a:ea typeface="YD윤고딕 130" panose="02020603020101020101" pitchFamily="18" charset="-127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1600">
                <a:latin typeface="YD윤고딕 130" panose="02020603020101020101" pitchFamily="18" charset="-127"/>
                <a:ea typeface="YD윤고딕 130" panose="02020603020101020101" pitchFamily="18" charset="-127"/>
              </a:rPr>
              <a:t>전문인력 양성</a:t>
            </a:r>
            <a:endParaRPr lang="en-US" altLang="ko-KR" sz="1600">
              <a:latin typeface="YD윤고딕 130" panose="02020603020101020101" pitchFamily="18" charset="-127"/>
              <a:ea typeface="YD윤고딕 130" panose="02020603020101020101" pitchFamily="18" charset="-127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1600">
                <a:latin typeface="YD윤고딕 130" panose="02020603020101020101" pitchFamily="18" charset="-127"/>
                <a:ea typeface="YD윤고딕 130" panose="02020603020101020101" pitchFamily="18" charset="-127"/>
              </a:rPr>
              <a:t>금융</a:t>
            </a:r>
            <a:r>
              <a:rPr lang="en-US" altLang="ko-KR" sz="1600">
                <a:latin typeface="YD윤고딕 130" panose="02020603020101020101" pitchFamily="18" charset="-127"/>
                <a:ea typeface="YD윤고딕 130" panose="02020603020101020101" pitchFamily="18" charset="-127"/>
              </a:rPr>
              <a:t>/</a:t>
            </a:r>
            <a:r>
              <a:rPr lang="ko-KR" altLang="en-US" sz="1600">
                <a:latin typeface="YD윤고딕 130" panose="02020603020101020101" pitchFamily="18" charset="-127"/>
                <a:ea typeface="YD윤고딕 130" panose="02020603020101020101" pitchFamily="18" charset="-127"/>
              </a:rPr>
              <a:t>정책 지원</a:t>
            </a:r>
            <a:endParaRPr lang="en-US" altLang="ko-KR" sz="1600">
              <a:latin typeface="YD윤고딕 130" panose="02020603020101020101" pitchFamily="18" charset="-127"/>
              <a:ea typeface="YD윤고딕 130" panose="02020603020101020101" pitchFamily="18" charset="-127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1600">
                <a:latin typeface="YD윤고딕 130" panose="02020603020101020101" pitchFamily="18" charset="-127"/>
                <a:ea typeface="YD윤고딕 130" panose="02020603020101020101" pitchFamily="18" charset="-127"/>
              </a:rPr>
              <a:t>관련정보 제공</a:t>
            </a:r>
          </a:p>
        </p:txBody>
      </p:sp>
      <p:sp>
        <p:nvSpPr>
          <p:cNvPr id="27" name="사각형: 둥근 모서리 26">
            <a:extLst>
              <a:ext uri="{FF2B5EF4-FFF2-40B4-BE49-F238E27FC236}">
                <a16:creationId xmlns:a16="http://schemas.microsoft.com/office/drawing/2014/main" id="{DD3B494C-1149-4213-8A95-200E4F56C767}"/>
              </a:ext>
            </a:extLst>
          </p:cNvPr>
          <p:cNvSpPr/>
          <p:nvPr/>
        </p:nvSpPr>
        <p:spPr>
          <a:xfrm>
            <a:off x="800428" y="3277612"/>
            <a:ext cx="1398740" cy="962132"/>
          </a:xfrm>
          <a:prstGeom prst="roundRect">
            <a:avLst/>
          </a:prstGeom>
          <a:noFill/>
          <a:ln w="57150">
            <a:solidFill>
              <a:srgbClr val="C0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31" name="그림 30">
            <a:extLst>
              <a:ext uri="{FF2B5EF4-FFF2-40B4-BE49-F238E27FC236}">
                <a16:creationId xmlns:a16="http://schemas.microsoft.com/office/drawing/2014/main" id="{467CFD83-8677-4593-B1EC-6A5D7AE4CC2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2028" y="3611855"/>
            <a:ext cx="922902" cy="612321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6609F452-16CA-477E-A6E3-763C90223FB3}"/>
              </a:ext>
            </a:extLst>
          </p:cNvPr>
          <p:cNvSpPr txBox="1"/>
          <p:nvPr/>
        </p:nvSpPr>
        <p:spPr>
          <a:xfrm>
            <a:off x="1657350" y="4289995"/>
            <a:ext cx="218203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100">
                <a:latin typeface="YD윤고딕 130" panose="02020603020101020101" pitchFamily="18" charset="-127"/>
                <a:ea typeface="YD윤고딕 130" panose="02020603020101020101" pitchFamily="18" charset="-127"/>
              </a:rPr>
              <a:t>국내 반입고려</a:t>
            </a:r>
            <a:r>
              <a:rPr lang="en-US" altLang="ko-KR" sz="1100">
                <a:latin typeface="YD윤고딕 130" panose="02020603020101020101" pitchFamily="18" charset="-127"/>
                <a:ea typeface="YD윤고딕 130" panose="02020603020101020101" pitchFamily="18" charset="-127"/>
              </a:rPr>
              <a:t>/ </a:t>
            </a:r>
            <a:r>
              <a:rPr lang="ko-KR" altLang="en-US" sz="1100">
                <a:latin typeface="YD윤고딕 130" panose="02020603020101020101" pitchFamily="18" charset="-127"/>
                <a:ea typeface="YD윤고딕 130" panose="02020603020101020101" pitchFamily="18" charset="-127"/>
              </a:rPr>
              <a:t>반입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F5764B47-08C2-4954-B578-FDF823F0D7E4}"/>
              </a:ext>
            </a:extLst>
          </p:cNvPr>
          <p:cNvSpPr txBox="1"/>
          <p:nvPr/>
        </p:nvSpPr>
        <p:spPr>
          <a:xfrm>
            <a:off x="6825904" y="5356412"/>
            <a:ext cx="218203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ko-KR" sz="1050">
                <a:latin typeface="YD윤고딕 130" panose="02020603020101020101" pitchFamily="18" charset="-127"/>
                <a:ea typeface="YD윤고딕 130" panose="02020603020101020101" pitchFamily="18" charset="-127"/>
              </a:rPr>
              <a:t>*</a:t>
            </a:r>
            <a:r>
              <a:rPr lang="ko-KR" altLang="en-US" sz="1050">
                <a:latin typeface="YD윤고딕 130" panose="02020603020101020101" pitchFamily="18" charset="-127"/>
                <a:ea typeface="YD윤고딕 130" panose="02020603020101020101" pitchFamily="18" charset="-127"/>
              </a:rPr>
              <a:t>자료 </a:t>
            </a:r>
            <a:r>
              <a:rPr lang="en-US" altLang="ko-KR" sz="1050">
                <a:latin typeface="YD윤고딕 130" panose="02020603020101020101" pitchFamily="18" charset="-127"/>
                <a:ea typeface="YD윤고딕 130" panose="02020603020101020101" pitchFamily="18" charset="-127"/>
              </a:rPr>
              <a:t>: </a:t>
            </a:r>
            <a:r>
              <a:rPr lang="ko-KR" altLang="en-US" sz="1050">
                <a:latin typeface="YD윤고딕 130" panose="02020603020101020101" pitchFamily="18" charset="-127"/>
                <a:ea typeface="YD윤고딕 130" panose="02020603020101020101" pitchFamily="18" charset="-127"/>
              </a:rPr>
              <a:t>한국농촌경제연구원</a:t>
            </a:r>
            <a:r>
              <a:rPr lang="en-US" altLang="ko-KR" sz="1050">
                <a:latin typeface="YD윤고딕 130" panose="02020603020101020101" pitchFamily="18" charset="-127"/>
                <a:ea typeface="YD윤고딕 130" panose="02020603020101020101" pitchFamily="18" charset="-127"/>
              </a:rPr>
              <a:t>, 2019</a:t>
            </a:r>
            <a:endParaRPr lang="ko-KR" altLang="en-US" sz="1050">
              <a:latin typeface="YD윤고딕 130" panose="02020603020101020101" pitchFamily="18" charset="-127"/>
              <a:ea typeface="YD윤고딕 130" panose="02020603020101020101" pitchFamily="18" charset="-127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2DFB9C1B-9011-4FBD-AA2C-E35A4CE31E39}"/>
              </a:ext>
            </a:extLst>
          </p:cNvPr>
          <p:cNvSpPr txBox="1"/>
          <p:nvPr/>
        </p:nvSpPr>
        <p:spPr>
          <a:xfrm>
            <a:off x="3595908" y="3759631"/>
            <a:ext cx="218203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100">
                <a:latin typeface="YD윤고딕 130" panose="02020603020101020101" pitchFamily="18" charset="-127"/>
                <a:ea typeface="YD윤고딕 130" panose="02020603020101020101" pitchFamily="18" charset="-127"/>
              </a:rPr>
              <a:t>(</a:t>
            </a:r>
            <a:r>
              <a:rPr lang="ko-KR" altLang="en-US" sz="1100">
                <a:latin typeface="YD윤고딕 130" panose="02020603020101020101" pitchFamily="18" charset="-127"/>
                <a:ea typeface="YD윤고딕 130" panose="02020603020101020101" pitchFamily="18" charset="-127"/>
              </a:rPr>
              <a:t>곡물자급률 개선 등</a:t>
            </a:r>
            <a:r>
              <a:rPr lang="en-US" altLang="ko-KR" sz="1100">
                <a:latin typeface="YD윤고딕 130" panose="02020603020101020101" pitchFamily="18" charset="-127"/>
                <a:ea typeface="YD윤고딕 130" panose="02020603020101020101" pitchFamily="18" charset="-127"/>
              </a:rPr>
              <a:t>)</a:t>
            </a:r>
            <a:endParaRPr lang="ko-KR" altLang="en-US" sz="1100">
              <a:latin typeface="YD윤고딕 130" panose="02020603020101020101" pitchFamily="18" charset="-127"/>
              <a:ea typeface="YD윤고딕 130" panose="02020603020101020101" pitchFamily="18" charset="-127"/>
            </a:endParaRP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1C1EE369-458A-49E9-B7AF-B53AFCBF30A0}"/>
              </a:ext>
            </a:extLst>
          </p:cNvPr>
          <p:cNvSpPr txBox="1"/>
          <p:nvPr/>
        </p:nvSpPr>
        <p:spPr>
          <a:xfrm>
            <a:off x="3595908" y="4363520"/>
            <a:ext cx="218203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100">
                <a:latin typeface="YD윤고딕 130" panose="02020603020101020101" pitchFamily="18" charset="-127"/>
                <a:ea typeface="YD윤고딕 130" panose="02020603020101020101" pitchFamily="18" charset="-127"/>
              </a:rPr>
              <a:t>(</a:t>
            </a:r>
            <a:r>
              <a:rPr lang="ko-KR" altLang="en-US" sz="1100">
                <a:latin typeface="YD윤고딕 130" panose="02020603020101020101" pitchFamily="18" charset="-127"/>
                <a:ea typeface="YD윤고딕 130" panose="02020603020101020101" pitchFamily="18" charset="-127"/>
              </a:rPr>
              <a:t>해외곡물 생산지원</a:t>
            </a:r>
            <a:r>
              <a:rPr lang="en-US" altLang="ko-KR" sz="1100">
                <a:latin typeface="YD윤고딕 130" panose="02020603020101020101" pitchFamily="18" charset="-127"/>
                <a:ea typeface="YD윤고딕 130" panose="02020603020101020101" pitchFamily="18" charset="-127"/>
              </a:rPr>
              <a:t>)</a:t>
            </a:r>
            <a:endParaRPr lang="ko-KR" altLang="en-US" sz="1100">
              <a:latin typeface="YD윤고딕 130" panose="02020603020101020101" pitchFamily="18" charset="-127"/>
              <a:ea typeface="YD윤고딕 130" panose="02020603020101020101" pitchFamily="18" charset="-127"/>
            </a:endParaRP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4FF490C7-1E09-4689-8432-3A822978BB96}"/>
              </a:ext>
            </a:extLst>
          </p:cNvPr>
          <p:cNvSpPr txBox="1"/>
          <p:nvPr/>
        </p:nvSpPr>
        <p:spPr>
          <a:xfrm>
            <a:off x="3607928" y="4995314"/>
            <a:ext cx="218203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100">
                <a:latin typeface="YD윤고딕 130" panose="02020603020101020101" pitchFamily="18" charset="-127"/>
                <a:ea typeface="YD윤고딕 130" panose="02020603020101020101" pitchFamily="18" charset="-127"/>
              </a:rPr>
              <a:t>(</a:t>
            </a:r>
            <a:r>
              <a:rPr lang="ko-KR" altLang="en-US" sz="1100">
                <a:latin typeface="YD윤고딕 130" panose="02020603020101020101" pitchFamily="18" charset="-127"/>
                <a:ea typeface="YD윤고딕 130" panose="02020603020101020101" pitchFamily="18" charset="-127"/>
              </a:rPr>
              <a:t>해외곡물 유통분야 전입</a:t>
            </a:r>
            <a:r>
              <a:rPr lang="en-US" altLang="ko-KR" sz="1100">
                <a:latin typeface="YD윤고딕 130" panose="02020603020101020101" pitchFamily="18" charset="-127"/>
                <a:ea typeface="YD윤고딕 130" panose="02020603020101020101" pitchFamily="18" charset="-127"/>
              </a:rPr>
              <a:t>)</a:t>
            </a:r>
            <a:endParaRPr lang="ko-KR" altLang="en-US" sz="1100">
              <a:latin typeface="YD윤고딕 130" panose="02020603020101020101" pitchFamily="18" charset="-127"/>
              <a:ea typeface="YD윤고딕 130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6050379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직사각형 8">
            <a:extLst>
              <a:ext uri="{FF2B5EF4-FFF2-40B4-BE49-F238E27FC236}">
                <a16:creationId xmlns:a16="http://schemas.microsoft.com/office/drawing/2014/main" id="{52E56ACF-A729-4883-B6E9-A88AFEB7AE8D}"/>
              </a:ext>
            </a:extLst>
          </p:cNvPr>
          <p:cNvSpPr/>
          <p:nvPr/>
        </p:nvSpPr>
        <p:spPr>
          <a:xfrm>
            <a:off x="4253847" y="975804"/>
            <a:ext cx="4685791" cy="4476097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id="{C4A2B664-A25B-4F8D-95B4-1AF8E6E74E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식량위기 </a:t>
            </a:r>
            <a:r>
              <a:rPr lang="en-US" altLang="ko-KR"/>
              <a:t>: </a:t>
            </a:r>
            <a:r>
              <a:rPr lang="ko-KR" altLang="en-US"/>
              <a:t>식품업계 대응방안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C7F8E20-117A-4011-B23E-CFB36A05261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596743" y="-13529"/>
            <a:ext cx="2547257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>
            <a:lvl1pPr eaLnBrk="0" hangingPunct="0">
              <a:defRPr kumimoji="1" b="1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defRPr>
            </a:lvl1pPr>
            <a:lvl2pPr marL="742950" indent="-285750" eaLnBrk="0" hangingPunct="0">
              <a:defRPr kumimoji="1" b="1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defRPr>
            </a:lvl2pPr>
            <a:lvl3pPr marL="1143000" indent="-228600" eaLnBrk="0" hangingPunct="0">
              <a:defRPr kumimoji="1" b="1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defRPr>
            </a:lvl3pPr>
            <a:lvl4pPr marL="1600200" indent="-228600" eaLnBrk="0" hangingPunct="0">
              <a:defRPr kumimoji="1" b="1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defRPr>
            </a:lvl4pPr>
            <a:lvl5pPr marL="2057400" indent="-228600" eaLnBrk="0" hangingPunct="0">
              <a:defRPr kumimoji="1" b="1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defRPr>
            </a:lvl9pPr>
          </a:lstStyle>
          <a:p>
            <a:pPr algn="r" latinLnBrk="0"/>
            <a:r>
              <a:rPr kumimoji="0" lang="en-US" altLang="ko-KR" sz="1200" b="0">
                <a:solidFill>
                  <a:schemeClr val="accent5">
                    <a:lumMod val="50000"/>
                  </a:schemeClr>
                </a:solidFill>
                <a:latin typeface="+mn-ea"/>
                <a:ea typeface="+mn-ea"/>
              </a:rPr>
              <a:t>Ⅱ. </a:t>
            </a:r>
            <a:r>
              <a:rPr kumimoji="0" lang="ko-KR" altLang="en-US" sz="1200" b="0">
                <a:solidFill>
                  <a:schemeClr val="accent5">
                    <a:lumMod val="50000"/>
                  </a:schemeClr>
                </a:solidFill>
                <a:latin typeface="+mn-ea"/>
                <a:ea typeface="+mn-ea"/>
              </a:rPr>
              <a:t>식량안보대책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7AC9564-5FF1-43E2-91DC-302E7CA5A7F4}"/>
              </a:ext>
            </a:extLst>
          </p:cNvPr>
          <p:cNvSpPr txBox="1"/>
          <p:nvPr/>
        </p:nvSpPr>
        <p:spPr>
          <a:xfrm>
            <a:off x="585538" y="2157365"/>
            <a:ext cx="299389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>
                <a:latin typeface="YD윤고딕 130" panose="02020603020101020101" pitchFamily="18" charset="-127"/>
                <a:ea typeface="YD윤고딕 130" panose="02020603020101020101" pitchFamily="18" charset="-127"/>
              </a:rPr>
              <a:t>곡물수급 불안정성 확대</a:t>
            </a:r>
            <a:endParaRPr lang="ko-KR" altLang="en-US" sz="2000" dirty="0">
              <a:latin typeface="YD윤고딕 130" panose="02020603020101020101" pitchFamily="18" charset="-127"/>
              <a:ea typeface="YD윤고딕 130" panose="02020603020101020101" pitchFamily="18" charset="-127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188EDDD-2C08-4300-B421-533F084DE57B}"/>
              </a:ext>
            </a:extLst>
          </p:cNvPr>
          <p:cNvSpPr txBox="1"/>
          <p:nvPr/>
        </p:nvSpPr>
        <p:spPr>
          <a:xfrm>
            <a:off x="585538" y="3021350"/>
            <a:ext cx="356211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>
                <a:latin typeface="YD윤고딕 130" panose="02020603020101020101" pitchFamily="18" charset="-127"/>
                <a:ea typeface="YD윤고딕 130" panose="02020603020101020101" pitchFamily="18" charset="-127"/>
              </a:rPr>
              <a:t>원자재 및 연쇄 식품가격 상승</a:t>
            </a:r>
            <a:endParaRPr lang="ko-KR" altLang="en-US" sz="2000" dirty="0">
              <a:latin typeface="YD윤고딕 130" panose="02020603020101020101" pitchFamily="18" charset="-127"/>
              <a:ea typeface="YD윤고딕 130" panose="02020603020101020101" pitchFamily="18" charset="-127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2100ED63-0834-4857-852B-20454F40A299}"/>
              </a:ext>
            </a:extLst>
          </p:cNvPr>
          <p:cNvSpPr txBox="1"/>
          <p:nvPr/>
        </p:nvSpPr>
        <p:spPr>
          <a:xfrm>
            <a:off x="585538" y="3885335"/>
            <a:ext cx="370867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>
                <a:latin typeface="YD윤고딕 130" panose="02020603020101020101" pitchFamily="18" charset="-127"/>
                <a:ea typeface="YD윤고딕 130" panose="02020603020101020101" pitchFamily="18" charset="-127"/>
              </a:rPr>
              <a:t>식품과학기술 부정적 인식 확산</a:t>
            </a:r>
            <a:endParaRPr lang="ko-KR" altLang="en-US" sz="2000" dirty="0">
              <a:latin typeface="YD윤고딕 130" panose="02020603020101020101" pitchFamily="18" charset="-127"/>
              <a:ea typeface="YD윤고딕 130" panose="02020603020101020101" pitchFamily="18" charset="-127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4CED48EE-D59F-43B3-903B-08B163F0F2FC}"/>
              </a:ext>
            </a:extLst>
          </p:cNvPr>
          <p:cNvSpPr txBox="1"/>
          <p:nvPr/>
        </p:nvSpPr>
        <p:spPr>
          <a:xfrm>
            <a:off x="204362" y="1246364"/>
            <a:ext cx="33750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>
                <a:latin typeface="+mn-ea"/>
              </a:rPr>
              <a:t>&lt;</a:t>
            </a:r>
            <a:r>
              <a:rPr lang="ko-KR" altLang="en-US" sz="2400">
                <a:latin typeface="+mn-ea"/>
              </a:rPr>
              <a:t>식량위기로 인한 피해</a:t>
            </a:r>
            <a:r>
              <a:rPr lang="en-US" altLang="ko-KR" sz="2400">
                <a:latin typeface="+mn-ea"/>
              </a:rPr>
              <a:t>&gt;</a:t>
            </a:r>
            <a:endParaRPr lang="ko-KR" altLang="en-US" sz="2400" dirty="0">
              <a:latin typeface="+mn-ea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48AB1569-805F-4864-9353-56A0B01208CF}"/>
              </a:ext>
            </a:extLst>
          </p:cNvPr>
          <p:cNvSpPr txBox="1"/>
          <p:nvPr/>
        </p:nvSpPr>
        <p:spPr>
          <a:xfrm>
            <a:off x="4572000" y="1246364"/>
            <a:ext cx="251125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>
                <a:latin typeface="+mn-ea"/>
              </a:rPr>
              <a:t>&lt;</a:t>
            </a:r>
            <a:r>
              <a:rPr lang="ko-KR" altLang="en-US" sz="2400">
                <a:latin typeface="+mn-ea"/>
              </a:rPr>
              <a:t>대책</a:t>
            </a:r>
            <a:r>
              <a:rPr lang="en-US" altLang="ko-KR" sz="2400">
                <a:latin typeface="+mn-ea"/>
              </a:rPr>
              <a:t>&gt;</a:t>
            </a:r>
            <a:endParaRPr lang="ko-KR" altLang="en-US" sz="2400" dirty="0">
              <a:latin typeface="+mn-ea"/>
            </a:endParaRPr>
          </a:p>
        </p:txBody>
      </p:sp>
      <p:sp>
        <p:nvSpPr>
          <p:cNvPr id="20" name="화살표: 오른쪽 19">
            <a:extLst>
              <a:ext uri="{FF2B5EF4-FFF2-40B4-BE49-F238E27FC236}">
                <a16:creationId xmlns:a16="http://schemas.microsoft.com/office/drawing/2014/main" id="{79D5411D-6DEE-4079-B689-992D9945A42E}"/>
              </a:ext>
            </a:extLst>
          </p:cNvPr>
          <p:cNvSpPr/>
          <p:nvPr/>
        </p:nvSpPr>
        <p:spPr>
          <a:xfrm>
            <a:off x="3920345" y="2889972"/>
            <a:ext cx="651655" cy="961718"/>
          </a:xfrm>
          <a:prstGeom prst="rightArrow">
            <a:avLst>
              <a:gd name="adj1" fmla="val 50000"/>
              <a:gd name="adj2" fmla="val 73520"/>
            </a:avLst>
          </a:prstGeom>
          <a:gradFill flip="none" rotWithShape="1">
            <a:gsLst>
              <a:gs pos="0">
                <a:srgbClr val="F4F1ED"/>
              </a:gs>
              <a:gs pos="100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2" name="그림 21">
            <a:extLst>
              <a:ext uri="{FF2B5EF4-FFF2-40B4-BE49-F238E27FC236}">
                <a16:creationId xmlns:a16="http://schemas.microsoft.com/office/drawing/2014/main" id="{8F10731E-114B-4BFC-9655-F3F11DF1008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812" y="2236913"/>
            <a:ext cx="241014" cy="241014"/>
          </a:xfrm>
          <a:prstGeom prst="rect">
            <a:avLst/>
          </a:prstGeom>
        </p:spPr>
      </p:pic>
      <p:pic>
        <p:nvPicPr>
          <p:cNvPr id="23" name="그림 22">
            <a:extLst>
              <a:ext uri="{FF2B5EF4-FFF2-40B4-BE49-F238E27FC236}">
                <a16:creationId xmlns:a16="http://schemas.microsoft.com/office/drawing/2014/main" id="{A7A9257F-401B-48FC-BF3E-C143377D155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812" y="3100898"/>
            <a:ext cx="241014" cy="241014"/>
          </a:xfrm>
          <a:prstGeom prst="rect">
            <a:avLst/>
          </a:prstGeom>
        </p:spPr>
      </p:pic>
      <p:pic>
        <p:nvPicPr>
          <p:cNvPr id="24" name="그림 23">
            <a:extLst>
              <a:ext uri="{FF2B5EF4-FFF2-40B4-BE49-F238E27FC236}">
                <a16:creationId xmlns:a16="http://schemas.microsoft.com/office/drawing/2014/main" id="{77C572F6-F51B-48F4-BE32-A62F19C8BF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812" y="3964883"/>
            <a:ext cx="241014" cy="241014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C62EEE30-C649-425A-8182-088EDD08D0E4}"/>
              </a:ext>
            </a:extLst>
          </p:cNvPr>
          <p:cNvSpPr txBox="1"/>
          <p:nvPr/>
        </p:nvSpPr>
        <p:spPr>
          <a:xfrm>
            <a:off x="4942045" y="2412616"/>
            <a:ext cx="41310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>
                <a:latin typeface="YD윤고딕 130" panose="02020603020101020101" pitchFamily="18" charset="-127"/>
                <a:ea typeface="YD윤고딕 130" panose="02020603020101020101" pitchFamily="18" charset="-127"/>
              </a:rPr>
              <a:t>해외</a:t>
            </a:r>
            <a:r>
              <a:rPr lang="en-US" altLang="ko-KR">
                <a:latin typeface="YD윤고딕 130" panose="02020603020101020101" pitchFamily="18" charset="-127"/>
                <a:ea typeface="YD윤고딕 130" panose="02020603020101020101" pitchFamily="18" charset="-127"/>
              </a:rPr>
              <a:t> </a:t>
            </a:r>
            <a:r>
              <a:rPr lang="ko-KR" altLang="en-US">
                <a:latin typeface="YD윤고딕 130" panose="02020603020101020101" pitchFamily="18" charset="-127"/>
                <a:ea typeface="YD윤고딕 130" panose="02020603020101020101" pitchFamily="18" charset="-127"/>
              </a:rPr>
              <a:t>식량기지 구축 </a:t>
            </a:r>
            <a:r>
              <a:rPr lang="en-US" altLang="ko-KR">
                <a:latin typeface="YD윤고딕 130" panose="02020603020101020101" pitchFamily="18" charset="-127"/>
                <a:ea typeface="YD윤고딕 130" panose="02020603020101020101" pitchFamily="18" charset="-127"/>
              </a:rPr>
              <a:t>/ </a:t>
            </a:r>
            <a:r>
              <a:rPr lang="ko-KR" altLang="en-US">
                <a:latin typeface="YD윤고딕 130" panose="02020603020101020101" pitchFamily="18" charset="-127"/>
                <a:ea typeface="YD윤고딕 130" panose="02020603020101020101" pitchFamily="18" charset="-127"/>
              </a:rPr>
              <a:t>조달시스템 확장</a:t>
            </a:r>
            <a:endParaRPr lang="en-US" altLang="ko-KR">
              <a:latin typeface="YD윤고딕 130" panose="02020603020101020101" pitchFamily="18" charset="-127"/>
              <a:ea typeface="YD윤고딕 130" panose="02020603020101020101" pitchFamily="18" charset="-127"/>
            </a:endParaRPr>
          </a:p>
          <a:p>
            <a:r>
              <a:rPr lang="en-US" altLang="ko-KR" sz="1400">
                <a:latin typeface="YD윤고딕 130" panose="02020603020101020101" pitchFamily="18" charset="-127"/>
                <a:ea typeface="YD윤고딕 130" panose="02020603020101020101" pitchFamily="18" charset="-127"/>
              </a:rPr>
              <a:t>(</a:t>
            </a:r>
            <a:r>
              <a:rPr lang="ko-KR" altLang="en-US" sz="1400">
                <a:latin typeface="YD윤고딕 130" panose="02020603020101020101" pitchFamily="18" charset="-127"/>
                <a:ea typeface="YD윤고딕 130" panose="02020603020101020101" pitchFamily="18" charset="-127"/>
              </a:rPr>
              <a:t>포스코인터내셔널 </a:t>
            </a:r>
            <a:r>
              <a:rPr lang="en-US" altLang="ko-KR" sz="1400">
                <a:latin typeface="YD윤고딕 130" panose="02020603020101020101" pitchFamily="18" charset="-127"/>
                <a:ea typeface="YD윤고딕 130" panose="02020603020101020101" pitchFamily="18" charset="-127"/>
              </a:rPr>
              <a:t>– </a:t>
            </a:r>
            <a:r>
              <a:rPr lang="ko-KR" altLang="en-US" sz="1400">
                <a:latin typeface="YD윤고딕 130" panose="02020603020101020101" pitchFamily="18" charset="-127"/>
                <a:ea typeface="YD윤고딕 130" panose="02020603020101020101" pitchFamily="18" charset="-127"/>
              </a:rPr>
              <a:t>우크라이나 곡물 터미널</a:t>
            </a:r>
            <a:r>
              <a:rPr lang="en-US" altLang="ko-KR" sz="1400">
                <a:latin typeface="YD윤고딕 130" panose="02020603020101020101" pitchFamily="18" charset="-127"/>
                <a:ea typeface="YD윤고딕 130" panose="02020603020101020101" pitchFamily="18" charset="-127"/>
              </a:rPr>
              <a:t>)</a:t>
            </a:r>
            <a:endParaRPr lang="ko-KR" altLang="en-US" sz="1400" dirty="0">
              <a:latin typeface="YD윤고딕 130" panose="02020603020101020101" pitchFamily="18" charset="-127"/>
              <a:ea typeface="YD윤고딕 130" panose="02020603020101020101" pitchFamily="18" charset="-127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B44D8E44-D0AB-4A2D-A7E4-50BFD11EEAB4}"/>
              </a:ext>
            </a:extLst>
          </p:cNvPr>
          <p:cNvSpPr txBox="1"/>
          <p:nvPr/>
        </p:nvSpPr>
        <p:spPr>
          <a:xfrm>
            <a:off x="4942045" y="1867581"/>
            <a:ext cx="41310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>
                <a:latin typeface="YD윤고딕 130" panose="02020603020101020101" pitchFamily="18" charset="-127"/>
                <a:ea typeface="YD윤고딕 130" panose="02020603020101020101" pitchFamily="18" charset="-127"/>
              </a:rPr>
              <a:t>곡물수급 안정↑</a:t>
            </a:r>
            <a:endParaRPr lang="ko-KR" altLang="en-US" dirty="0">
              <a:latin typeface="YD윤고딕 130" panose="02020603020101020101" pitchFamily="18" charset="-127"/>
              <a:ea typeface="YD윤고딕 130" panose="02020603020101020101" pitchFamily="18" charset="-127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A1AB4F49-9213-4F3C-9A45-007870EA94E9}"/>
              </a:ext>
            </a:extLst>
          </p:cNvPr>
          <p:cNvSpPr txBox="1"/>
          <p:nvPr/>
        </p:nvSpPr>
        <p:spPr>
          <a:xfrm>
            <a:off x="4942045" y="4478606"/>
            <a:ext cx="446558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>
                <a:latin typeface="YD윤고딕 130" panose="02020603020101020101" pitchFamily="18" charset="-127"/>
                <a:ea typeface="YD윤고딕 130" panose="02020603020101020101" pitchFamily="18" charset="-127"/>
              </a:rPr>
              <a:t>식품과학기술 올바른 인식 교육</a:t>
            </a:r>
            <a:endParaRPr lang="en-US" altLang="ko-KR">
              <a:latin typeface="YD윤고딕 130" panose="02020603020101020101" pitchFamily="18" charset="-127"/>
              <a:ea typeface="YD윤고딕 130" panose="02020603020101020101" pitchFamily="18" charset="-127"/>
            </a:endParaRPr>
          </a:p>
          <a:p>
            <a:r>
              <a:rPr lang="en-US" altLang="ko-KR" sz="1400">
                <a:latin typeface="YD윤고딕 130" panose="02020603020101020101" pitchFamily="18" charset="-127"/>
                <a:ea typeface="YD윤고딕 130" panose="02020603020101020101" pitchFamily="18" charset="-127"/>
              </a:rPr>
              <a:t>(GMO / LMO </a:t>
            </a:r>
            <a:r>
              <a:rPr lang="ko-KR" altLang="en-US" sz="1400">
                <a:latin typeface="YD윤고딕 130" panose="02020603020101020101" pitchFamily="18" charset="-127"/>
                <a:ea typeface="YD윤고딕 130" panose="02020603020101020101" pitchFamily="18" charset="-127"/>
              </a:rPr>
              <a:t>등</a:t>
            </a:r>
            <a:r>
              <a:rPr lang="en-US" altLang="ko-KR" sz="1400">
                <a:latin typeface="YD윤고딕 130" panose="02020603020101020101" pitchFamily="18" charset="-127"/>
                <a:ea typeface="YD윤고딕 130" panose="02020603020101020101" pitchFamily="18" charset="-127"/>
              </a:rPr>
              <a:t>)</a:t>
            </a:r>
            <a:endParaRPr lang="ko-KR" altLang="en-US" sz="1400" dirty="0">
              <a:latin typeface="YD윤고딕 130" panose="02020603020101020101" pitchFamily="18" charset="-127"/>
              <a:ea typeface="YD윤고딕 130" panose="02020603020101020101" pitchFamily="18" charset="-127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A9663090-5E15-481A-A2CF-2361FD346C97}"/>
              </a:ext>
            </a:extLst>
          </p:cNvPr>
          <p:cNvSpPr txBox="1"/>
          <p:nvPr/>
        </p:nvSpPr>
        <p:spPr>
          <a:xfrm>
            <a:off x="4942046" y="3173094"/>
            <a:ext cx="43249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>
                <a:latin typeface="YD윤고딕 130" panose="02020603020101020101" pitchFamily="18" charset="-127"/>
                <a:ea typeface="YD윤고딕 130" panose="02020603020101020101" pitchFamily="18" charset="-127"/>
              </a:rPr>
              <a:t>원료수급 다변화 </a:t>
            </a:r>
            <a:endParaRPr lang="en-US" altLang="ko-KR">
              <a:latin typeface="YD윤고딕 130" panose="02020603020101020101" pitchFamily="18" charset="-127"/>
              <a:ea typeface="YD윤고딕 130" panose="02020603020101020101" pitchFamily="18" charset="-127"/>
            </a:endParaRPr>
          </a:p>
          <a:p>
            <a:r>
              <a:rPr lang="en-US" altLang="ko-KR" sz="1400">
                <a:latin typeface="YD윤고딕 130" panose="02020603020101020101" pitchFamily="18" charset="-127"/>
                <a:ea typeface="YD윤고딕 130" panose="02020603020101020101" pitchFamily="18" charset="-127"/>
              </a:rPr>
              <a:t>(</a:t>
            </a:r>
            <a:r>
              <a:rPr lang="ko-KR" altLang="en-US" sz="1400">
                <a:latin typeface="YD윤고딕 130" panose="02020603020101020101" pitchFamily="18" charset="-127"/>
                <a:ea typeface="YD윤고딕 130" panose="02020603020101020101" pitchFamily="18" charset="-127"/>
              </a:rPr>
              <a:t>주요 곡물 수입선 다변화</a:t>
            </a:r>
            <a:r>
              <a:rPr lang="en-US" altLang="ko-KR" sz="1400">
                <a:latin typeface="YD윤고딕 130" panose="02020603020101020101" pitchFamily="18" charset="-127"/>
                <a:ea typeface="YD윤고딕 130" panose="02020603020101020101" pitchFamily="18" charset="-127"/>
              </a:rPr>
              <a:t>)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F1CA8F32-5DCD-4201-B3C0-D7817CDEE30E}"/>
              </a:ext>
            </a:extLst>
          </p:cNvPr>
          <p:cNvSpPr txBox="1"/>
          <p:nvPr/>
        </p:nvSpPr>
        <p:spPr>
          <a:xfrm>
            <a:off x="4942046" y="3933572"/>
            <a:ext cx="43249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>
                <a:latin typeface="YD윤고딕 130" panose="02020603020101020101" pitchFamily="18" charset="-127"/>
                <a:ea typeface="YD윤고딕 130" panose="02020603020101020101" pitchFamily="18" charset="-127"/>
              </a:rPr>
              <a:t>수입원료 국산화 대체 </a:t>
            </a:r>
            <a:r>
              <a:rPr lang="en-US" altLang="ko-KR" sz="1400">
                <a:latin typeface="YD윤고딕 130" panose="02020603020101020101" pitchFamily="18" charset="-127"/>
                <a:ea typeface="YD윤고딕 130" panose="02020603020101020101" pitchFamily="18" charset="-127"/>
              </a:rPr>
              <a:t>(</a:t>
            </a:r>
            <a:r>
              <a:rPr lang="ko-KR" altLang="en-US" sz="1400">
                <a:latin typeface="YD윤고딕 130" panose="02020603020101020101" pitchFamily="18" charset="-127"/>
                <a:ea typeface="YD윤고딕 130" panose="02020603020101020101" pitchFamily="18" charset="-127"/>
              </a:rPr>
              <a:t>디지털 육종 등</a:t>
            </a:r>
            <a:r>
              <a:rPr lang="en-US" altLang="ko-KR" sz="1400">
                <a:latin typeface="YD윤고딕 130" panose="02020603020101020101" pitchFamily="18" charset="-127"/>
                <a:ea typeface="YD윤고딕 130" panose="02020603020101020101" pitchFamily="18" charset="-127"/>
              </a:rPr>
              <a:t>)</a:t>
            </a:r>
            <a:endParaRPr lang="en-US" altLang="ko-KR">
              <a:latin typeface="YD윤고딕 130" panose="02020603020101020101" pitchFamily="18" charset="-127"/>
              <a:ea typeface="YD윤고딕 130" panose="02020603020101020101" pitchFamily="18" charset="-127"/>
            </a:endParaRPr>
          </a:p>
        </p:txBody>
      </p:sp>
      <p:pic>
        <p:nvPicPr>
          <p:cNvPr id="26" name="그림 25">
            <a:extLst>
              <a:ext uri="{FF2B5EF4-FFF2-40B4-BE49-F238E27FC236}">
                <a16:creationId xmlns:a16="http://schemas.microsoft.com/office/drawing/2014/main" id="{6FD41BF4-D43F-460D-8B99-57442AD824C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6168" y="1930064"/>
            <a:ext cx="241014" cy="241014"/>
          </a:xfrm>
          <a:prstGeom prst="rect">
            <a:avLst/>
          </a:prstGeom>
        </p:spPr>
      </p:pic>
      <p:pic>
        <p:nvPicPr>
          <p:cNvPr id="27" name="그림 26">
            <a:extLst>
              <a:ext uri="{FF2B5EF4-FFF2-40B4-BE49-F238E27FC236}">
                <a16:creationId xmlns:a16="http://schemas.microsoft.com/office/drawing/2014/main" id="{0AA636AF-C50D-4A49-B984-0D4A2E65C28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6168" y="2500442"/>
            <a:ext cx="241014" cy="241014"/>
          </a:xfrm>
          <a:prstGeom prst="rect">
            <a:avLst/>
          </a:prstGeom>
        </p:spPr>
      </p:pic>
      <p:pic>
        <p:nvPicPr>
          <p:cNvPr id="28" name="그림 27">
            <a:extLst>
              <a:ext uri="{FF2B5EF4-FFF2-40B4-BE49-F238E27FC236}">
                <a16:creationId xmlns:a16="http://schemas.microsoft.com/office/drawing/2014/main" id="{09A2FD83-C070-4AE0-B045-31F651F0497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6168" y="3230840"/>
            <a:ext cx="241014" cy="241014"/>
          </a:xfrm>
          <a:prstGeom prst="rect">
            <a:avLst/>
          </a:prstGeom>
        </p:spPr>
      </p:pic>
      <p:pic>
        <p:nvPicPr>
          <p:cNvPr id="29" name="그림 28">
            <a:extLst>
              <a:ext uri="{FF2B5EF4-FFF2-40B4-BE49-F238E27FC236}">
                <a16:creationId xmlns:a16="http://schemas.microsoft.com/office/drawing/2014/main" id="{A528BAE5-C0F2-47E8-8794-941AC0F71F9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6168" y="3993380"/>
            <a:ext cx="241014" cy="241014"/>
          </a:xfrm>
          <a:prstGeom prst="rect">
            <a:avLst/>
          </a:prstGeom>
        </p:spPr>
      </p:pic>
      <p:pic>
        <p:nvPicPr>
          <p:cNvPr id="30" name="그림 29">
            <a:extLst>
              <a:ext uri="{FF2B5EF4-FFF2-40B4-BE49-F238E27FC236}">
                <a16:creationId xmlns:a16="http://schemas.microsoft.com/office/drawing/2014/main" id="{13948CA7-6326-4743-9D04-F23DA86E51F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6168" y="4546857"/>
            <a:ext cx="241014" cy="2410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771968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236D540-E1C1-4CFD-BD8C-82A50330A4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국내 식량자원 낭비 실태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8046DF3-A461-417E-BD1F-F5BB0DB28E8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596743" y="-13529"/>
            <a:ext cx="2547257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>
            <a:lvl1pPr eaLnBrk="0" hangingPunct="0">
              <a:defRPr kumimoji="1" b="1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defRPr>
            </a:lvl1pPr>
            <a:lvl2pPr marL="742950" indent="-285750" eaLnBrk="0" hangingPunct="0">
              <a:defRPr kumimoji="1" b="1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defRPr>
            </a:lvl2pPr>
            <a:lvl3pPr marL="1143000" indent="-228600" eaLnBrk="0" hangingPunct="0">
              <a:defRPr kumimoji="1" b="1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defRPr>
            </a:lvl3pPr>
            <a:lvl4pPr marL="1600200" indent="-228600" eaLnBrk="0" hangingPunct="0">
              <a:defRPr kumimoji="1" b="1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defRPr>
            </a:lvl4pPr>
            <a:lvl5pPr marL="2057400" indent="-228600" eaLnBrk="0" hangingPunct="0">
              <a:defRPr kumimoji="1" b="1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defRPr>
            </a:lvl9pPr>
          </a:lstStyle>
          <a:p>
            <a:pPr algn="r" latinLnBrk="0"/>
            <a:r>
              <a:rPr kumimoji="0" lang="en-US" altLang="ko-KR" sz="1200" b="0">
                <a:solidFill>
                  <a:schemeClr val="accent5">
                    <a:lumMod val="50000"/>
                  </a:schemeClr>
                </a:solidFill>
                <a:latin typeface="+mn-ea"/>
                <a:ea typeface="+mn-ea"/>
              </a:rPr>
              <a:t>Ⅱ. </a:t>
            </a:r>
            <a:r>
              <a:rPr kumimoji="0" lang="ko-KR" altLang="en-US" sz="1200" b="0">
                <a:solidFill>
                  <a:schemeClr val="accent5">
                    <a:lumMod val="50000"/>
                  </a:schemeClr>
                </a:solidFill>
                <a:latin typeface="+mn-ea"/>
                <a:ea typeface="+mn-ea"/>
              </a:rPr>
              <a:t>식량안보대책</a:t>
            </a:r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BCEC40BE-8596-45C0-8A32-32EA02B89C5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79621" y="4216182"/>
            <a:ext cx="4733004" cy="811673"/>
          </a:xfrm>
          <a:prstGeom prst="rect">
            <a:avLst/>
          </a:prstGeom>
          <a:ln>
            <a:solidFill>
              <a:schemeClr val="tx1">
                <a:lumMod val="85000"/>
                <a:lumOff val="15000"/>
              </a:schemeClr>
            </a:solidFill>
          </a:ln>
        </p:spPr>
      </p:pic>
      <p:pic>
        <p:nvPicPr>
          <p:cNvPr id="8" name="그림 7">
            <a:extLst>
              <a:ext uri="{FF2B5EF4-FFF2-40B4-BE49-F238E27FC236}">
                <a16:creationId xmlns:a16="http://schemas.microsoft.com/office/drawing/2014/main" id="{E05E852E-92C1-4107-BF19-2BBABD0C766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79621" y="3256673"/>
            <a:ext cx="4733004" cy="828407"/>
          </a:xfrm>
          <a:prstGeom prst="rect">
            <a:avLst/>
          </a:prstGeom>
          <a:ln>
            <a:solidFill>
              <a:schemeClr val="tx1">
                <a:lumMod val="85000"/>
                <a:lumOff val="15000"/>
              </a:schemeClr>
            </a:solidFill>
          </a:ln>
        </p:spPr>
      </p:pic>
      <p:pic>
        <p:nvPicPr>
          <p:cNvPr id="10" name="그림 9">
            <a:extLst>
              <a:ext uri="{FF2B5EF4-FFF2-40B4-BE49-F238E27FC236}">
                <a16:creationId xmlns:a16="http://schemas.microsoft.com/office/drawing/2014/main" id="{2EC26A0E-DBAD-4591-8B02-ADB9A2D2E1D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979621" y="2290917"/>
            <a:ext cx="4733004" cy="843663"/>
          </a:xfrm>
          <a:prstGeom prst="rect">
            <a:avLst/>
          </a:prstGeom>
          <a:ln>
            <a:solidFill>
              <a:schemeClr val="tx1">
                <a:lumMod val="85000"/>
                <a:lumOff val="15000"/>
              </a:schemeClr>
            </a:solidFill>
          </a:ln>
        </p:spPr>
      </p:pic>
      <p:pic>
        <p:nvPicPr>
          <p:cNvPr id="20" name="그림 19">
            <a:extLst>
              <a:ext uri="{FF2B5EF4-FFF2-40B4-BE49-F238E27FC236}">
                <a16:creationId xmlns:a16="http://schemas.microsoft.com/office/drawing/2014/main" id="{BC703466-D8FA-4152-BA43-4B341288719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979621" y="1300671"/>
            <a:ext cx="4733004" cy="866380"/>
          </a:xfrm>
          <a:prstGeom prst="rect">
            <a:avLst/>
          </a:prstGeom>
          <a:ln>
            <a:solidFill>
              <a:schemeClr val="tx1">
                <a:lumMod val="85000"/>
                <a:lumOff val="15000"/>
              </a:schemeClr>
            </a:solidFill>
          </a:ln>
        </p:spPr>
      </p:pic>
      <p:sp>
        <p:nvSpPr>
          <p:cNvPr id="21" name="자유형 83">
            <a:extLst>
              <a:ext uri="{FF2B5EF4-FFF2-40B4-BE49-F238E27FC236}">
                <a16:creationId xmlns:a16="http://schemas.microsoft.com/office/drawing/2014/main" id="{6A11B073-A4E8-48A8-A9C5-DEB6FA65B8A7}"/>
              </a:ext>
            </a:extLst>
          </p:cNvPr>
          <p:cNvSpPr/>
          <p:nvPr/>
        </p:nvSpPr>
        <p:spPr>
          <a:xfrm rot="10800000">
            <a:off x="680269" y="1124634"/>
            <a:ext cx="540000" cy="4044615"/>
          </a:xfrm>
          <a:custGeom>
            <a:avLst/>
            <a:gdLst>
              <a:gd name="connsiteX0" fmla="*/ 269999 w 540000"/>
              <a:gd name="connsiteY0" fmla="*/ 4044615 h 4044615"/>
              <a:gd name="connsiteX1" fmla="*/ 119834 w 540000"/>
              <a:gd name="connsiteY1" fmla="*/ 3894450 h 4044615"/>
              <a:gd name="connsiteX2" fmla="*/ 119834 w 540000"/>
              <a:gd name="connsiteY2" fmla="*/ 488395 h 4044615"/>
              <a:gd name="connsiteX3" fmla="*/ 79081 w 540000"/>
              <a:gd name="connsiteY3" fmla="*/ 460919 h 4044615"/>
              <a:gd name="connsiteX4" fmla="*/ 0 w 540000"/>
              <a:gd name="connsiteY4" fmla="*/ 270000 h 4044615"/>
              <a:gd name="connsiteX5" fmla="*/ 270000 w 540000"/>
              <a:gd name="connsiteY5" fmla="*/ 0 h 4044615"/>
              <a:gd name="connsiteX6" fmla="*/ 540000 w 540000"/>
              <a:gd name="connsiteY6" fmla="*/ 270000 h 4044615"/>
              <a:gd name="connsiteX7" fmla="*/ 460919 w 540000"/>
              <a:gd name="connsiteY7" fmla="*/ 460919 h 4044615"/>
              <a:gd name="connsiteX8" fmla="*/ 420164 w 540000"/>
              <a:gd name="connsiteY8" fmla="*/ 488397 h 4044615"/>
              <a:gd name="connsiteX9" fmla="*/ 420164 w 540000"/>
              <a:gd name="connsiteY9" fmla="*/ 3894450 h 4044615"/>
              <a:gd name="connsiteX10" fmla="*/ 269999 w 540000"/>
              <a:gd name="connsiteY10" fmla="*/ 4044615 h 40446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540000" h="4044615">
                <a:moveTo>
                  <a:pt x="269999" y="4044615"/>
                </a:moveTo>
                <a:cubicBezTo>
                  <a:pt x="187065" y="4044615"/>
                  <a:pt x="119834" y="3977384"/>
                  <a:pt x="119834" y="3894450"/>
                </a:cubicBezTo>
                <a:lnTo>
                  <a:pt x="119834" y="488395"/>
                </a:lnTo>
                <a:lnTo>
                  <a:pt x="79081" y="460919"/>
                </a:lnTo>
                <a:cubicBezTo>
                  <a:pt x="30221" y="412059"/>
                  <a:pt x="0" y="344559"/>
                  <a:pt x="0" y="270000"/>
                </a:cubicBezTo>
                <a:cubicBezTo>
                  <a:pt x="0" y="120883"/>
                  <a:pt x="120883" y="0"/>
                  <a:pt x="270000" y="0"/>
                </a:cubicBezTo>
                <a:cubicBezTo>
                  <a:pt x="419117" y="0"/>
                  <a:pt x="540000" y="120883"/>
                  <a:pt x="540000" y="270000"/>
                </a:cubicBezTo>
                <a:cubicBezTo>
                  <a:pt x="540000" y="344559"/>
                  <a:pt x="509779" y="412059"/>
                  <a:pt x="460919" y="460919"/>
                </a:cubicBezTo>
                <a:lnTo>
                  <a:pt x="420164" y="488397"/>
                </a:lnTo>
                <a:lnTo>
                  <a:pt x="420164" y="3894450"/>
                </a:lnTo>
                <a:cubicBezTo>
                  <a:pt x="420164" y="3977384"/>
                  <a:pt x="352933" y="4044615"/>
                  <a:pt x="269999" y="4044615"/>
                </a:cubicBezTo>
                <a:close/>
              </a:path>
            </a:pathLst>
          </a:custGeom>
          <a:noFill/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>
              <a:solidFill>
                <a:prstClr val="white"/>
              </a:solidFill>
            </a:endParaRPr>
          </a:p>
        </p:txBody>
      </p:sp>
      <p:grpSp>
        <p:nvGrpSpPr>
          <p:cNvPr id="24" name="그룹 23">
            <a:extLst>
              <a:ext uri="{FF2B5EF4-FFF2-40B4-BE49-F238E27FC236}">
                <a16:creationId xmlns:a16="http://schemas.microsoft.com/office/drawing/2014/main" id="{1150BA1F-3242-4AAB-B560-562BCE080087}"/>
              </a:ext>
            </a:extLst>
          </p:cNvPr>
          <p:cNvGrpSpPr/>
          <p:nvPr/>
        </p:nvGrpSpPr>
        <p:grpSpPr>
          <a:xfrm>
            <a:off x="924674" y="3472037"/>
            <a:ext cx="1692000" cy="483989"/>
            <a:chOff x="2718660" y="2733358"/>
            <a:chExt cx="1692000" cy="483989"/>
          </a:xfrm>
        </p:grpSpPr>
        <p:cxnSp>
          <p:nvCxnSpPr>
            <p:cNvPr id="25" name="직선 연결선 24">
              <a:extLst>
                <a:ext uri="{FF2B5EF4-FFF2-40B4-BE49-F238E27FC236}">
                  <a16:creationId xmlns:a16="http://schemas.microsoft.com/office/drawing/2014/main" id="{C2EFFE91-010B-4232-B57E-72F9E21CA1A6}"/>
                </a:ext>
              </a:extLst>
            </p:cNvPr>
            <p:cNvCxnSpPr/>
            <p:nvPr/>
          </p:nvCxnSpPr>
          <p:spPr>
            <a:xfrm>
              <a:off x="2718660" y="2733358"/>
              <a:ext cx="1692000" cy="0"/>
            </a:xfrm>
            <a:prstGeom prst="line">
              <a:avLst/>
            </a:prstGeom>
            <a:ln>
              <a:solidFill>
                <a:srgbClr val="FF6D5D"/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6" name="직사각형 25">
              <a:extLst>
                <a:ext uri="{FF2B5EF4-FFF2-40B4-BE49-F238E27FC236}">
                  <a16:creationId xmlns:a16="http://schemas.microsoft.com/office/drawing/2014/main" id="{8A5927C6-170A-4044-9297-64CEC51CE456}"/>
                </a:ext>
              </a:extLst>
            </p:cNvPr>
            <p:cNvSpPr/>
            <p:nvPr/>
          </p:nvSpPr>
          <p:spPr>
            <a:xfrm>
              <a:off x="2935815" y="2755682"/>
              <a:ext cx="647934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altLang="ko-KR" sz="2400" b="1">
                  <a:solidFill>
                    <a:srgbClr val="4B5B70"/>
                  </a:solidFill>
                </a:rPr>
                <a:t>30</a:t>
              </a:r>
              <a:r>
                <a:rPr lang="en-US" altLang="ko-KR" sz="1000">
                  <a:solidFill>
                    <a:srgbClr val="4B5B70"/>
                  </a:solidFill>
                </a:rPr>
                <a:t>%</a:t>
              </a:r>
              <a:endParaRPr lang="ko-KR" altLang="en-US" sz="1000" dirty="0">
                <a:solidFill>
                  <a:srgbClr val="4B5B70"/>
                </a:solidFill>
              </a:endParaRPr>
            </a:p>
          </p:txBody>
        </p:sp>
      </p:grpSp>
      <p:sp>
        <p:nvSpPr>
          <p:cNvPr id="27" name="직사각형 26">
            <a:extLst>
              <a:ext uri="{FF2B5EF4-FFF2-40B4-BE49-F238E27FC236}">
                <a16:creationId xmlns:a16="http://schemas.microsoft.com/office/drawing/2014/main" id="{EDAD9887-3E8E-42F9-839A-6DBE06206F2F}"/>
              </a:ext>
            </a:extLst>
          </p:cNvPr>
          <p:cNvSpPr/>
          <p:nvPr/>
        </p:nvSpPr>
        <p:spPr>
          <a:xfrm>
            <a:off x="1166268" y="3889284"/>
            <a:ext cx="2687354" cy="6232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200">
                <a:solidFill>
                  <a:prstClr val="black">
                    <a:lumMod val="75000"/>
                    <a:lumOff val="25000"/>
                  </a:prstClr>
                </a:solidFill>
              </a:rPr>
              <a:t>공급되는 식량 중 </a:t>
            </a:r>
            <a:endParaRPr lang="en-US" altLang="ko-KR" sz="1200">
              <a:solidFill>
                <a:prstClr val="black">
                  <a:lumMod val="75000"/>
                  <a:lumOff val="25000"/>
                </a:prstClr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1200">
                <a:solidFill>
                  <a:prstClr val="black">
                    <a:lumMod val="75000"/>
                    <a:lumOff val="25000"/>
                  </a:prstClr>
                </a:solidFill>
              </a:rPr>
              <a:t>평균 </a:t>
            </a:r>
            <a:r>
              <a:rPr lang="ko-KR" altLang="en-US" sz="1200" u="sng">
                <a:solidFill>
                  <a:prstClr val="black">
                    <a:lumMod val="75000"/>
                    <a:lumOff val="25000"/>
                  </a:prstClr>
                </a:solidFill>
              </a:rPr>
              <a:t>음식물 쓰레기 폐기량 </a:t>
            </a:r>
            <a:r>
              <a:rPr lang="en-US" altLang="ko-KR" sz="1200" u="sng">
                <a:solidFill>
                  <a:prstClr val="black">
                    <a:lumMod val="75000"/>
                    <a:lumOff val="25000"/>
                  </a:prstClr>
                </a:solidFill>
              </a:rPr>
              <a:t>: 30%</a:t>
            </a:r>
          </a:p>
        </p:txBody>
      </p:sp>
      <p:grpSp>
        <p:nvGrpSpPr>
          <p:cNvPr id="40" name="그룹 39">
            <a:extLst>
              <a:ext uri="{FF2B5EF4-FFF2-40B4-BE49-F238E27FC236}">
                <a16:creationId xmlns:a16="http://schemas.microsoft.com/office/drawing/2014/main" id="{8929142B-1185-400E-8A9C-7FD8C17BDDDF}"/>
              </a:ext>
            </a:extLst>
          </p:cNvPr>
          <p:cNvGrpSpPr/>
          <p:nvPr/>
        </p:nvGrpSpPr>
        <p:grpSpPr>
          <a:xfrm>
            <a:off x="734269" y="3393706"/>
            <a:ext cx="432000" cy="1721667"/>
            <a:chOff x="293918" y="3434958"/>
            <a:chExt cx="432000" cy="1721667"/>
          </a:xfrm>
        </p:grpSpPr>
        <p:sp>
          <p:nvSpPr>
            <p:cNvPr id="22" name="모서리가 둥근 직사각형 84">
              <a:extLst>
                <a:ext uri="{FF2B5EF4-FFF2-40B4-BE49-F238E27FC236}">
                  <a16:creationId xmlns:a16="http://schemas.microsoft.com/office/drawing/2014/main" id="{66F1190F-1C3F-431F-818C-1B63C217A1F3}"/>
                </a:ext>
              </a:extLst>
            </p:cNvPr>
            <p:cNvSpPr/>
            <p:nvPr/>
          </p:nvSpPr>
          <p:spPr>
            <a:xfrm rot="10800000">
              <a:off x="419259" y="3434958"/>
              <a:ext cx="180000" cy="1368000"/>
            </a:xfrm>
            <a:prstGeom prst="roundRect">
              <a:avLst>
                <a:gd name="adj" fmla="val 50000"/>
              </a:avLst>
            </a:prstGeom>
            <a:solidFill>
              <a:srgbClr val="FF6D5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prstClr val="white"/>
                </a:solidFill>
              </a:endParaRPr>
            </a:p>
          </p:txBody>
        </p:sp>
        <p:sp>
          <p:nvSpPr>
            <p:cNvPr id="23" name="타원 22">
              <a:extLst>
                <a:ext uri="{FF2B5EF4-FFF2-40B4-BE49-F238E27FC236}">
                  <a16:creationId xmlns:a16="http://schemas.microsoft.com/office/drawing/2014/main" id="{CF06EF15-2325-4F8F-8671-74A72692C2A6}"/>
                </a:ext>
              </a:extLst>
            </p:cNvPr>
            <p:cNvSpPr/>
            <p:nvPr/>
          </p:nvSpPr>
          <p:spPr>
            <a:xfrm>
              <a:off x="293918" y="4724625"/>
              <a:ext cx="432000" cy="432000"/>
            </a:xfrm>
            <a:prstGeom prst="ellipse">
              <a:avLst/>
            </a:prstGeom>
            <a:solidFill>
              <a:srgbClr val="FF6D5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prstClr val="white"/>
                </a:solidFill>
              </a:endParaRPr>
            </a:p>
          </p:txBody>
        </p:sp>
        <p:pic>
          <p:nvPicPr>
            <p:cNvPr id="34" name="그림 33">
              <a:extLst>
                <a:ext uri="{FF2B5EF4-FFF2-40B4-BE49-F238E27FC236}">
                  <a16:creationId xmlns:a16="http://schemas.microsoft.com/office/drawing/2014/main" id="{FC2E4D29-14B4-4DC8-83F0-B7FCEC01D02F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83327" y="4818069"/>
              <a:ext cx="251038" cy="251038"/>
            </a:xfrm>
            <a:prstGeom prst="rect">
              <a:avLst/>
            </a:prstGeom>
          </p:spPr>
        </p:pic>
      </p:grpSp>
      <p:sp>
        <p:nvSpPr>
          <p:cNvPr id="37" name="TextBox 36">
            <a:extLst>
              <a:ext uri="{FF2B5EF4-FFF2-40B4-BE49-F238E27FC236}">
                <a16:creationId xmlns:a16="http://schemas.microsoft.com/office/drawing/2014/main" id="{8F651555-9E15-4E9C-A75F-580C4FCB3CBA}"/>
              </a:ext>
            </a:extLst>
          </p:cNvPr>
          <p:cNvSpPr txBox="1"/>
          <p:nvPr/>
        </p:nvSpPr>
        <p:spPr>
          <a:xfrm>
            <a:off x="1141829" y="1566131"/>
            <a:ext cx="24977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>
                <a:latin typeface="YD윤고딕 130" panose="02020603020101020101" pitchFamily="18" charset="-127"/>
                <a:ea typeface="YD윤고딕 130" panose="02020603020101020101" pitchFamily="18" charset="-127"/>
              </a:rPr>
              <a:t>음식물쓰레기 발생량 </a:t>
            </a:r>
            <a:endParaRPr lang="en-US" altLang="ko-KR" sz="1400">
              <a:latin typeface="YD윤고딕 130" panose="02020603020101020101" pitchFamily="18" charset="-127"/>
              <a:ea typeface="YD윤고딕 130" panose="02020603020101020101" pitchFamily="18" charset="-127"/>
            </a:endParaRPr>
          </a:p>
          <a:p>
            <a:r>
              <a:rPr lang="en-US" altLang="ko-KR" sz="1400">
                <a:solidFill>
                  <a:schemeClr val="accent2"/>
                </a:solidFill>
                <a:latin typeface="YD윤고딕 130" panose="02020603020101020101" pitchFamily="18" charset="-127"/>
                <a:ea typeface="YD윤고딕 130" panose="02020603020101020101" pitchFamily="18" charset="-127"/>
                <a:sym typeface="Wingdings" panose="05000000000000000000" pitchFamily="2" charset="2"/>
              </a:rPr>
              <a:t> </a:t>
            </a:r>
            <a:r>
              <a:rPr lang="en-US" altLang="ko-KR" sz="1400" b="1">
                <a:solidFill>
                  <a:schemeClr val="accent2"/>
                </a:solidFill>
                <a:latin typeface="YD윤고딕 130" panose="02020603020101020101" pitchFamily="18" charset="-127"/>
                <a:ea typeface="YD윤고딕 130" panose="02020603020101020101" pitchFamily="18" charset="-127"/>
              </a:rPr>
              <a:t>2</a:t>
            </a:r>
            <a:r>
              <a:rPr lang="ko-KR" altLang="en-US" sz="1400" b="1">
                <a:solidFill>
                  <a:schemeClr val="accent2"/>
                </a:solidFill>
                <a:latin typeface="YD윤고딕 130" panose="02020603020101020101" pitchFamily="18" charset="-127"/>
                <a:ea typeface="YD윤고딕 130" panose="02020603020101020101" pitchFamily="18" charset="-127"/>
              </a:rPr>
              <a:t>만톤</a:t>
            </a:r>
            <a:r>
              <a:rPr lang="en-US" altLang="ko-KR" sz="1400" b="1">
                <a:solidFill>
                  <a:schemeClr val="accent2"/>
                </a:solidFill>
                <a:latin typeface="YD윤고딕 130" panose="02020603020101020101" pitchFamily="18" charset="-127"/>
                <a:ea typeface="YD윤고딕 130" panose="02020603020101020101" pitchFamily="18" charset="-127"/>
              </a:rPr>
              <a:t>/</a:t>
            </a:r>
            <a:r>
              <a:rPr lang="ko-KR" altLang="en-US" sz="1400" b="1">
                <a:solidFill>
                  <a:schemeClr val="accent2"/>
                </a:solidFill>
                <a:latin typeface="YD윤고딕 130" panose="02020603020101020101" pitchFamily="18" charset="-127"/>
                <a:ea typeface="YD윤고딕 130" panose="02020603020101020101" pitchFamily="18" charset="-127"/>
              </a:rPr>
              <a:t>일</a:t>
            </a:r>
            <a:endParaRPr lang="en-US" altLang="ko-KR" sz="1400" b="1">
              <a:solidFill>
                <a:schemeClr val="accent2"/>
              </a:solidFill>
              <a:latin typeface="YD윤고딕 130" panose="02020603020101020101" pitchFamily="18" charset="-127"/>
              <a:ea typeface="YD윤고딕 130" panose="02020603020101020101" pitchFamily="18" charset="-127"/>
            </a:endParaRP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18587A21-3CC3-4363-A601-8C4F5A01BA62}"/>
              </a:ext>
            </a:extLst>
          </p:cNvPr>
          <p:cNvSpPr txBox="1"/>
          <p:nvPr/>
        </p:nvSpPr>
        <p:spPr>
          <a:xfrm>
            <a:off x="1141829" y="2387481"/>
            <a:ext cx="2497732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>
                <a:latin typeface="YD윤고딕 130" panose="02020603020101020101" pitchFamily="18" charset="-127"/>
                <a:ea typeface="YD윤고딕 130" panose="02020603020101020101" pitchFamily="18" charset="-127"/>
              </a:rPr>
              <a:t>유통기한 경과로 </a:t>
            </a:r>
            <a:endParaRPr lang="en-US" altLang="ko-KR" sz="1400">
              <a:latin typeface="YD윤고딕 130" panose="02020603020101020101" pitchFamily="18" charset="-127"/>
              <a:ea typeface="YD윤고딕 130" panose="02020603020101020101" pitchFamily="18" charset="-127"/>
            </a:endParaRPr>
          </a:p>
          <a:p>
            <a:r>
              <a:rPr lang="ko-KR" altLang="en-US" sz="1400">
                <a:latin typeface="YD윤고딕 130" panose="02020603020101020101" pitchFamily="18" charset="-127"/>
                <a:ea typeface="YD윤고딕 130" panose="02020603020101020101" pitchFamily="18" charset="-127"/>
              </a:rPr>
              <a:t>폐기</a:t>
            </a:r>
            <a:r>
              <a:rPr lang="en-US" altLang="ko-KR" sz="1400">
                <a:latin typeface="YD윤고딕 130" panose="02020603020101020101" pitchFamily="18" charset="-127"/>
                <a:ea typeface="YD윤고딕 130" panose="02020603020101020101" pitchFamily="18" charset="-127"/>
              </a:rPr>
              <a:t>/</a:t>
            </a:r>
            <a:r>
              <a:rPr lang="ko-KR" altLang="en-US" sz="1400">
                <a:latin typeface="YD윤고딕 130" panose="02020603020101020101" pitchFamily="18" charset="-127"/>
                <a:ea typeface="YD윤고딕 130" panose="02020603020101020101" pitchFamily="18" charset="-127"/>
              </a:rPr>
              <a:t>반품 식품의 사회적비용 </a:t>
            </a:r>
            <a:endParaRPr lang="en-US" altLang="ko-KR" sz="1400">
              <a:latin typeface="YD윤고딕 130" panose="02020603020101020101" pitchFamily="18" charset="-127"/>
              <a:ea typeface="YD윤고딕 130" panose="02020603020101020101" pitchFamily="18" charset="-127"/>
            </a:endParaRPr>
          </a:p>
          <a:p>
            <a:r>
              <a:rPr lang="en-US" altLang="ko-KR" sz="1400">
                <a:latin typeface="YD윤고딕 130" panose="02020603020101020101" pitchFamily="18" charset="-127"/>
                <a:ea typeface="YD윤고딕 130" panose="02020603020101020101" pitchFamily="18" charset="-127"/>
                <a:sym typeface="Wingdings" panose="05000000000000000000" pitchFamily="2" charset="2"/>
              </a:rPr>
              <a:t> </a:t>
            </a:r>
            <a:r>
              <a:rPr lang="ko-KR" altLang="en-US" sz="1400">
                <a:latin typeface="YD윤고딕 130" panose="02020603020101020101" pitchFamily="18" charset="-127"/>
                <a:ea typeface="YD윤고딕 130" panose="02020603020101020101" pitchFamily="18" charset="-127"/>
              </a:rPr>
              <a:t>최대 </a:t>
            </a:r>
            <a:r>
              <a:rPr lang="en-US" altLang="ko-KR" sz="1400" b="1">
                <a:solidFill>
                  <a:schemeClr val="accent2"/>
                </a:solidFill>
                <a:latin typeface="YD윤고딕 130" panose="02020603020101020101" pitchFamily="18" charset="-127"/>
                <a:ea typeface="YD윤고딕 130" panose="02020603020101020101" pitchFamily="18" charset="-127"/>
              </a:rPr>
              <a:t>1</a:t>
            </a:r>
            <a:r>
              <a:rPr lang="ko-KR" altLang="en-US" sz="1400" b="1">
                <a:solidFill>
                  <a:schemeClr val="accent2"/>
                </a:solidFill>
                <a:latin typeface="YD윤고딕 130" panose="02020603020101020101" pitchFamily="18" charset="-127"/>
                <a:ea typeface="YD윤고딕 130" panose="02020603020101020101" pitchFamily="18" charset="-127"/>
              </a:rPr>
              <a:t>조 </a:t>
            </a:r>
            <a:r>
              <a:rPr lang="en-US" altLang="ko-KR" sz="1400" b="1">
                <a:solidFill>
                  <a:schemeClr val="accent2"/>
                </a:solidFill>
                <a:latin typeface="YD윤고딕 130" panose="02020603020101020101" pitchFamily="18" charset="-127"/>
                <a:ea typeface="YD윤고딕 130" panose="02020603020101020101" pitchFamily="18" charset="-127"/>
              </a:rPr>
              <a:t>5400</a:t>
            </a:r>
            <a:r>
              <a:rPr lang="ko-KR" altLang="en-US" sz="1400" b="1">
                <a:solidFill>
                  <a:schemeClr val="accent2"/>
                </a:solidFill>
                <a:latin typeface="YD윤고딕 130" panose="02020603020101020101" pitchFamily="18" charset="-127"/>
                <a:ea typeface="YD윤고딕 130" panose="02020603020101020101" pitchFamily="18" charset="-127"/>
              </a:rPr>
              <a:t>억</a:t>
            </a:r>
            <a:r>
              <a:rPr lang="en-US" altLang="ko-KR" sz="1400" b="1">
                <a:solidFill>
                  <a:schemeClr val="accent2"/>
                </a:solidFill>
                <a:latin typeface="YD윤고딕 130" panose="02020603020101020101" pitchFamily="18" charset="-127"/>
                <a:ea typeface="YD윤고딕 130" panose="02020603020101020101" pitchFamily="18" charset="-127"/>
              </a:rPr>
              <a:t>/1</a:t>
            </a:r>
            <a:r>
              <a:rPr lang="ko-KR" altLang="en-US" sz="1400" b="1">
                <a:solidFill>
                  <a:schemeClr val="accent2"/>
                </a:solidFill>
                <a:latin typeface="YD윤고딕 130" panose="02020603020101020101" pitchFamily="18" charset="-127"/>
                <a:ea typeface="YD윤고딕 130" panose="02020603020101020101" pitchFamily="18" charset="-127"/>
              </a:rPr>
              <a:t>년</a:t>
            </a:r>
            <a:endParaRPr lang="en-US" altLang="ko-KR" sz="1400" b="1">
              <a:solidFill>
                <a:schemeClr val="accent2"/>
              </a:solidFill>
              <a:latin typeface="YD윤고딕 130" panose="02020603020101020101" pitchFamily="18" charset="-127"/>
              <a:ea typeface="YD윤고딕 130" panose="02020603020101020101" pitchFamily="18" charset="-127"/>
            </a:endParaRP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35CCA78F-F9F8-4C79-8278-90801BE838A4}"/>
              </a:ext>
            </a:extLst>
          </p:cNvPr>
          <p:cNvSpPr txBox="1"/>
          <p:nvPr/>
        </p:nvSpPr>
        <p:spPr>
          <a:xfrm>
            <a:off x="5811520" y="5356412"/>
            <a:ext cx="3196418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ko-KR" sz="1050">
                <a:latin typeface="YD윤고딕 130" panose="02020603020101020101" pitchFamily="18" charset="-127"/>
                <a:ea typeface="YD윤고딕 130" panose="02020603020101020101" pitchFamily="18" charset="-127"/>
              </a:rPr>
              <a:t>*</a:t>
            </a:r>
            <a:r>
              <a:rPr lang="ko-KR" altLang="en-US" sz="1050">
                <a:latin typeface="YD윤고딕 130" panose="02020603020101020101" pitchFamily="18" charset="-127"/>
                <a:ea typeface="YD윤고딕 130" panose="02020603020101020101" pitchFamily="18" charset="-127"/>
              </a:rPr>
              <a:t>자료 </a:t>
            </a:r>
            <a:r>
              <a:rPr lang="en-US" altLang="ko-KR" sz="1050">
                <a:latin typeface="YD윤고딕 130" panose="02020603020101020101" pitchFamily="18" charset="-127"/>
                <a:ea typeface="YD윤고딕 130" panose="02020603020101020101" pitchFamily="18" charset="-127"/>
              </a:rPr>
              <a:t>: </a:t>
            </a:r>
            <a:r>
              <a:rPr lang="ko-KR" altLang="en-US" sz="1050">
                <a:latin typeface="YD윤고딕 130" panose="02020603020101020101" pitchFamily="18" charset="-127"/>
                <a:ea typeface="YD윤고딕 130" panose="02020603020101020101" pitchFamily="18" charset="-127"/>
              </a:rPr>
              <a:t>음식폐기물환경연구원</a:t>
            </a:r>
            <a:r>
              <a:rPr lang="en-US" altLang="ko-KR" sz="1050">
                <a:latin typeface="YD윤고딕 130" panose="02020603020101020101" pitchFamily="18" charset="-127"/>
                <a:ea typeface="YD윤고딕 130" panose="02020603020101020101" pitchFamily="18" charset="-127"/>
              </a:rPr>
              <a:t>, </a:t>
            </a:r>
            <a:r>
              <a:rPr lang="ko-KR" altLang="en-US" sz="1050">
                <a:latin typeface="YD윤고딕 130" panose="02020603020101020101" pitchFamily="18" charset="-127"/>
                <a:ea typeface="YD윤고딕 130" panose="02020603020101020101" pitchFamily="18" charset="-127"/>
              </a:rPr>
              <a:t>한국보건산업진흥원</a:t>
            </a:r>
          </a:p>
        </p:txBody>
      </p:sp>
    </p:spTree>
    <p:extLst>
      <p:ext uri="{BB962C8B-B14F-4D97-AF65-F5344CB8AC3E}">
        <p14:creationId xmlns:p14="http://schemas.microsoft.com/office/powerpoint/2010/main" val="13459395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4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4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3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4F1ED">
            <a:alpha val="99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직사각형 36">
            <a:extLst>
              <a:ext uri="{FF2B5EF4-FFF2-40B4-BE49-F238E27FC236}">
                <a16:creationId xmlns:a16="http://schemas.microsoft.com/office/drawing/2014/main" id="{ECDD100A-E425-4D54-8CC3-13898D2503A9}"/>
              </a:ext>
            </a:extLst>
          </p:cNvPr>
          <p:cNvSpPr/>
          <p:nvPr/>
        </p:nvSpPr>
        <p:spPr>
          <a:xfrm>
            <a:off x="142240" y="806930"/>
            <a:ext cx="8886560" cy="2198036"/>
          </a:xfrm>
          <a:prstGeom prst="rect">
            <a:avLst/>
          </a:prstGeom>
          <a:pattFill prst="dkHorz">
            <a:fgClr>
              <a:schemeClr val="bg1"/>
            </a:fgClr>
            <a:bgClr>
              <a:srgbClr val="F4F1ED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2" name="직사각형 31">
            <a:extLst>
              <a:ext uri="{FF2B5EF4-FFF2-40B4-BE49-F238E27FC236}">
                <a16:creationId xmlns:a16="http://schemas.microsoft.com/office/drawing/2014/main" id="{B26345C8-0AF9-46DC-AADE-32571B8BE263}"/>
              </a:ext>
            </a:extLst>
          </p:cNvPr>
          <p:cNvSpPr/>
          <p:nvPr/>
        </p:nvSpPr>
        <p:spPr>
          <a:xfrm>
            <a:off x="6186335" y="4261931"/>
            <a:ext cx="678179" cy="423793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68992BE0-4D66-4185-95EB-E6E84D7F7E7A}"/>
              </a:ext>
            </a:extLst>
          </p:cNvPr>
          <p:cNvSpPr/>
          <p:nvPr/>
        </p:nvSpPr>
        <p:spPr>
          <a:xfrm>
            <a:off x="1702083" y="4166369"/>
            <a:ext cx="678179" cy="592981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2" name="화살표: 위쪽 21">
            <a:extLst>
              <a:ext uri="{FF2B5EF4-FFF2-40B4-BE49-F238E27FC236}">
                <a16:creationId xmlns:a16="http://schemas.microsoft.com/office/drawing/2014/main" id="{8CC74263-206F-49EF-87EA-4F1A2A7C5397}"/>
              </a:ext>
            </a:extLst>
          </p:cNvPr>
          <p:cNvSpPr/>
          <p:nvPr/>
        </p:nvSpPr>
        <p:spPr>
          <a:xfrm>
            <a:off x="1571526" y="3833146"/>
            <a:ext cx="938785" cy="926204"/>
          </a:xfrm>
          <a:prstGeom prst="upArrow">
            <a:avLst>
              <a:gd name="adj1" fmla="val 72078"/>
              <a:gd name="adj2" fmla="val 50000"/>
            </a:avLst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6DF41E5A-1ED7-48D9-8C07-B86CB7AA6D64}"/>
              </a:ext>
            </a:extLst>
          </p:cNvPr>
          <p:cNvSpPr/>
          <p:nvPr/>
        </p:nvSpPr>
        <p:spPr>
          <a:xfrm>
            <a:off x="1697235" y="2069530"/>
            <a:ext cx="6277601" cy="41656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id="{C4A2B664-A25B-4F8D-95B4-1AF8E6E74E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>
                <a:latin typeface="+mn-ea"/>
                <a:ea typeface="+mn-ea"/>
              </a:rPr>
              <a:t>식량 낭비 줄이기 대책 </a:t>
            </a:r>
            <a:r>
              <a:rPr lang="en-US" altLang="ko-KR">
                <a:latin typeface="+mn-ea"/>
                <a:ea typeface="+mn-ea"/>
              </a:rPr>
              <a:t>: </a:t>
            </a:r>
            <a:r>
              <a:rPr lang="ko-KR" altLang="en-US">
                <a:latin typeface="+mn-ea"/>
                <a:ea typeface="+mn-ea"/>
              </a:rPr>
              <a:t>소비기한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C7F8E20-117A-4011-B23E-CFB36A05261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596743" y="-13529"/>
            <a:ext cx="2547257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>
            <a:lvl1pPr eaLnBrk="0" hangingPunct="0">
              <a:defRPr kumimoji="1" b="1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defRPr>
            </a:lvl1pPr>
            <a:lvl2pPr marL="742950" indent="-285750" eaLnBrk="0" hangingPunct="0">
              <a:defRPr kumimoji="1" b="1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defRPr>
            </a:lvl2pPr>
            <a:lvl3pPr marL="1143000" indent="-228600" eaLnBrk="0" hangingPunct="0">
              <a:defRPr kumimoji="1" b="1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defRPr>
            </a:lvl3pPr>
            <a:lvl4pPr marL="1600200" indent="-228600" eaLnBrk="0" hangingPunct="0">
              <a:defRPr kumimoji="1" b="1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defRPr>
            </a:lvl4pPr>
            <a:lvl5pPr marL="2057400" indent="-228600" eaLnBrk="0" hangingPunct="0">
              <a:defRPr kumimoji="1" b="1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defRPr>
            </a:lvl9pPr>
          </a:lstStyle>
          <a:p>
            <a:pPr algn="r" latinLnBrk="0"/>
            <a:r>
              <a:rPr kumimoji="0" lang="en-US" altLang="ko-KR" sz="1200" b="0">
                <a:solidFill>
                  <a:schemeClr val="accent5">
                    <a:lumMod val="50000"/>
                  </a:schemeClr>
                </a:solidFill>
                <a:latin typeface="+mn-ea"/>
                <a:ea typeface="+mn-ea"/>
              </a:rPr>
              <a:t>Ⅱ. </a:t>
            </a:r>
            <a:r>
              <a:rPr kumimoji="0" lang="ko-KR" altLang="en-US" sz="1200" b="0">
                <a:solidFill>
                  <a:schemeClr val="accent5">
                    <a:lumMod val="50000"/>
                  </a:schemeClr>
                </a:solidFill>
                <a:latin typeface="+mn-ea"/>
                <a:ea typeface="+mn-ea"/>
              </a:rPr>
              <a:t>식량안보대책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FA059CE-8C84-4830-8B70-E5867D851508}"/>
              </a:ext>
            </a:extLst>
          </p:cNvPr>
          <p:cNvSpPr txBox="1"/>
          <p:nvPr/>
        </p:nvSpPr>
        <p:spPr>
          <a:xfrm>
            <a:off x="506988" y="1340529"/>
            <a:ext cx="1117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/>
              <a:t>소비기한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595DDF3-49C8-4F03-86CD-C4BD9B2B1BC3}"/>
              </a:ext>
            </a:extLst>
          </p:cNvPr>
          <p:cNvSpPr txBox="1"/>
          <p:nvPr/>
        </p:nvSpPr>
        <p:spPr>
          <a:xfrm>
            <a:off x="506988" y="2093144"/>
            <a:ext cx="1117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/>
              <a:t>유통기한</a:t>
            </a:r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2FF53EA6-14AA-4D01-B794-278FDD7320E8}"/>
              </a:ext>
            </a:extLst>
          </p:cNvPr>
          <p:cNvSpPr/>
          <p:nvPr/>
        </p:nvSpPr>
        <p:spPr>
          <a:xfrm>
            <a:off x="1697235" y="1316915"/>
            <a:ext cx="6277601" cy="41656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8" name="직선 연결선 7">
            <a:extLst>
              <a:ext uri="{FF2B5EF4-FFF2-40B4-BE49-F238E27FC236}">
                <a16:creationId xmlns:a16="http://schemas.microsoft.com/office/drawing/2014/main" id="{3CB9F17D-A6F5-4611-B1E7-BB99B42E4C36}"/>
              </a:ext>
            </a:extLst>
          </p:cNvPr>
          <p:cNvCxnSpPr>
            <a:cxnSpLocks/>
          </p:cNvCxnSpPr>
          <p:nvPr/>
        </p:nvCxnSpPr>
        <p:spPr>
          <a:xfrm>
            <a:off x="1704005" y="997338"/>
            <a:ext cx="0" cy="1841500"/>
          </a:xfrm>
          <a:prstGeom prst="line">
            <a:avLst/>
          </a:prstGeom>
          <a:ln w="19050"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32CBF4BE-C6DC-42B4-B9AE-4CAE822417B2}"/>
              </a:ext>
            </a:extLst>
          </p:cNvPr>
          <p:cNvSpPr/>
          <p:nvPr/>
        </p:nvSpPr>
        <p:spPr>
          <a:xfrm>
            <a:off x="1697233" y="1315451"/>
            <a:ext cx="5482589" cy="416560"/>
          </a:xfrm>
          <a:prstGeom prst="rect">
            <a:avLst/>
          </a:prstGeom>
          <a:solidFill>
            <a:srgbClr val="FF6D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1935F0C8-410F-43ED-B46C-B4E6BD58BF04}"/>
              </a:ext>
            </a:extLst>
          </p:cNvPr>
          <p:cNvSpPr/>
          <p:nvPr/>
        </p:nvSpPr>
        <p:spPr>
          <a:xfrm>
            <a:off x="1697234" y="2067884"/>
            <a:ext cx="4324350" cy="41656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AE5C0DD4-41D3-4C29-8ED0-D4021CBBE017}"/>
              </a:ext>
            </a:extLst>
          </p:cNvPr>
          <p:cNvSpPr txBox="1"/>
          <p:nvPr/>
        </p:nvSpPr>
        <p:spPr>
          <a:xfrm>
            <a:off x="6062222" y="1340529"/>
            <a:ext cx="1117600" cy="369332"/>
          </a:xfrm>
          <a:prstGeom prst="rect">
            <a:avLst/>
          </a:prstGeom>
          <a:noFill/>
        </p:spPr>
        <p:txBody>
          <a:bodyPr wrap="square" lIns="0" rIns="36000" rtlCol="0">
            <a:spAutoFit/>
          </a:bodyPr>
          <a:lstStyle/>
          <a:p>
            <a:pPr algn="r"/>
            <a:r>
              <a:rPr lang="en-US" altLang="ko-KR"/>
              <a:t>0.8~0.9</a:t>
            </a:r>
            <a:endParaRPr lang="ko-KR" altLang="en-US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D6A685CE-02B9-4B99-AF08-654045E5D87E}"/>
              </a:ext>
            </a:extLst>
          </p:cNvPr>
          <p:cNvSpPr txBox="1"/>
          <p:nvPr/>
        </p:nvSpPr>
        <p:spPr>
          <a:xfrm>
            <a:off x="7416036" y="985555"/>
            <a:ext cx="11176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400">
                <a:latin typeface="YD윤고딕 130" panose="02020603020101020101" pitchFamily="18" charset="-127"/>
                <a:ea typeface="YD윤고딕 130" panose="02020603020101020101" pitchFamily="18" charset="-127"/>
              </a:rPr>
              <a:t>안전계수 </a:t>
            </a:r>
          </a:p>
        </p:txBody>
      </p:sp>
      <p:cxnSp>
        <p:nvCxnSpPr>
          <p:cNvPr id="18" name="직선 연결선 17">
            <a:extLst>
              <a:ext uri="{FF2B5EF4-FFF2-40B4-BE49-F238E27FC236}">
                <a16:creationId xmlns:a16="http://schemas.microsoft.com/office/drawing/2014/main" id="{8BA5209C-4997-4357-8C5B-6C1409551ED6}"/>
              </a:ext>
            </a:extLst>
          </p:cNvPr>
          <p:cNvCxnSpPr>
            <a:cxnSpLocks/>
          </p:cNvCxnSpPr>
          <p:nvPr/>
        </p:nvCxnSpPr>
        <p:spPr>
          <a:xfrm>
            <a:off x="7974836" y="1229522"/>
            <a:ext cx="0" cy="1254922"/>
          </a:xfrm>
          <a:prstGeom prst="line">
            <a:avLst/>
          </a:prstGeom>
          <a:ln w="19050"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Box 19">
            <a:extLst>
              <a:ext uri="{FF2B5EF4-FFF2-40B4-BE49-F238E27FC236}">
                <a16:creationId xmlns:a16="http://schemas.microsoft.com/office/drawing/2014/main" id="{EC7F5D0C-E663-4587-8ACE-41AA538A954E}"/>
              </a:ext>
            </a:extLst>
          </p:cNvPr>
          <p:cNvSpPr txBox="1"/>
          <p:nvPr/>
        </p:nvSpPr>
        <p:spPr>
          <a:xfrm>
            <a:off x="4903984" y="2090152"/>
            <a:ext cx="1117600" cy="369332"/>
          </a:xfrm>
          <a:prstGeom prst="rect">
            <a:avLst/>
          </a:prstGeom>
          <a:noFill/>
        </p:spPr>
        <p:txBody>
          <a:bodyPr wrap="square" lIns="0" rIns="36000" rtlCol="0">
            <a:spAutoFit/>
          </a:bodyPr>
          <a:lstStyle/>
          <a:p>
            <a:pPr algn="r"/>
            <a:r>
              <a:rPr lang="en-US" altLang="ko-KR">
                <a:solidFill>
                  <a:schemeClr val="bg1"/>
                </a:solidFill>
              </a:rPr>
              <a:t>0.7</a:t>
            </a:r>
            <a:endParaRPr lang="ko-KR" altLang="en-US">
              <a:solidFill>
                <a:schemeClr val="bg1"/>
              </a:solidFill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241100AE-F479-478D-8B83-481690E58128}"/>
              </a:ext>
            </a:extLst>
          </p:cNvPr>
          <p:cNvSpPr txBox="1"/>
          <p:nvPr/>
        </p:nvSpPr>
        <p:spPr>
          <a:xfrm>
            <a:off x="5811520" y="5356412"/>
            <a:ext cx="3196418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ko-KR" sz="1050">
                <a:latin typeface="YD윤고딕 130" panose="02020603020101020101" pitchFamily="18" charset="-127"/>
                <a:ea typeface="YD윤고딕 130" panose="02020603020101020101" pitchFamily="18" charset="-127"/>
              </a:rPr>
              <a:t>*</a:t>
            </a:r>
            <a:r>
              <a:rPr lang="ko-KR" altLang="en-US" sz="1050">
                <a:latin typeface="YD윤고딕 130" panose="02020603020101020101" pitchFamily="18" charset="-127"/>
                <a:ea typeface="YD윤고딕 130" panose="02020603020101020101" pitchFamily="18" charset="-127"/>
              </a:rPr>
              <a:t>자료 </a:t>
            </a:r>
            <a:r>
              <a:rPr lang="en-US" altLang="ko-KR" sz="1050">
                <a:latin typeface="YD윤고딕 130" panose="02020603020101020101" pitchFamily="18" charset="-127"/>
                <a:ea typeface="YD윤고딕 130" panose="02020603020101020101" pitchFamily="18" charset="-127"/>
              </a:rPr>
              <a:t>: </a:t>
            </a:r>
            <a:r>
              <a:rPr lang="ko-KR" altLang="en-US" sz="1050">
                <a:latin typeface="YD윤고딕 130" panose="02020603020101020101" pitchFamily="18" charset="-127"/>
                <a:ea typeface="YD윤고딕 130" panose="02020603020101020101" pitchFamily="18" charset="-127"/>
              </a:rPr>
              <a:t>한국소비자원</a:t>
            </a:r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53084386-FC45-424F-ADD1-2BDC84B14F1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177" y="3454583"/>
            <a:ext cx="1343056" cy="1343056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EC125C57-D902-462D-A40D-A95A11DBA696}"/>
              </a:ext>
            </a:extLst>
          </p:cNvPr>
          <p:cNvSpPr txBox="1"/>
          <p:nvPr/>
        </p:nvSpPr>
        <p:spPr>
          <a:xfrm>
            <a:off x="2497189" y="4402574"/>
            <a:ext cx="7716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>
                <a:latin typeface="YD윤고딕 130" panose="02020603020101020101" pitchFamily="18" charset="-127"/>
                <a:ea typeface="YD윤고딕 130" panose="02020603020101020101" pitchFamily="18" charset="-127"/>
              </a:rPr>
              <a:t>10</a:t>
            </a:r>
            <a:r>
              <a:rPr lang="ko-KR" altLang="en-US">
                <a:latin typeface="YD윤고딕 130" panose="02020603020101020101" pitchFamily="18" charset="-127"/>
                <a:ea typeface="YD윤고딕 130" panose="02020603020101020101" pitchFamily="18" charset="-127"/>
              </a:rPr>
              <a:t>일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D51A64B6-5A5D-41C3-8EAF-6C782F72DF08}"/>
              </a:ext>
            </a:extLst>
          </p:cNvPr>
          <p:cNvSpPr txBox="1"/>
          <p:nvPr/>
        </p:nvSpPr>
        <p:spPr>
          <a:xfrm>
            <a:off x="1655087" y="4898752"/>
            <a:ext cx="7716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/>
              <a:t>우유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99702412-E651-4AED-8F81-D3DA6953C6FB}"/>
              </a:ext>
            </a:extLst>
          </p:cNvPr>
          <p:cNvSpPr txBox="1"/>
          <p:nvPr/>
        </p:nvSpPr>
        <p:spPr>
          <a:xfrm>
            <a:off x="6022337" y="4898752"/>
            <a:ext cx="7716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/>
              <a:t>식빵</a:t>
            </a:r>
          </a:p>
        </p:txBody>
      </p:sp>
      <p:pic>
        <p:nvPicPr>
          <p:cNvPr id="26" name="그림 25">
            <a:extLst>
              <a:ext uri="{FF2B5EF4-FFF2-40B4-BE49-F238E27FC236}">
                <a16:creationId xmlns:a16="http://schemas.microsoft.com/office/drawing/2014/main" id="{82E947BA-1FD2-45D4-A91B-987548A0EBE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4099" y="3545839"/>
            <a:ext cx="1206069" cy="1206069"/>
          </a:xfrm>
          <a:prstGeom prst="rect">
            <a:avLst/>
          </a:prstGeom>
        </p:spPr>
      </p:pic>
      <p:sp>
        <p:nvSpPr>
          <p:cNvPr id="27" name="TextBox 26">
            <a:extLst>
              <a:ext uri="{FF2B5EF4-FFF2-40B4-BE49-F238E27FC236}">
                <a16:creationId xmlns:a16="http://schemas.microsoft.com/office/drawing/2014/main" id="{EDC051DF-9A37-4207-948E-433295C9682F}"/>
              </a:ext>
            </a:extLst>
          </p:cNvPr>
          <p:cNvSpPr txBox="1"/>
          <p:nvPr/>
        </p:nvSpPr>
        <p:spPr>
          <a:xfrm>
            <a:off x="2497189" y="3811357"/>
            <a:ext cx="10862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>
                <a:latin typeface="YD윤고딕 130" panose="02020603020101020101" pitchFamily="18" charset="-127"/>
                <a:ea typeface="YD윤고딕 130" panose="02020603020101020101" pitchFamily="18" charset="-127"/>
              </a:rPr>
              <a:t>+ 50</a:t>
            </a:r>
            <a:r>
              <a:rPr lang="ko-KR" altLang="en-US">
                <a:latin typeface="YD윤고딕 130" panose="02020603020101020101" pitchFamily="18" charset="-127"/>
                <a:ea typeface="YD윤고딕 130" panose="02020603020101020101" pitchFamily="18" charset="-127"/>
              </a:rPr>
              <a:t>일</a:t>
            </a:r>
          </a:p>
        </p:txBody>
      </p:sp>
      <p:sp>
        <p:nvSpPr>
          <p:cNvPr id="28" name="오른쪽 대괄호 27">
            <a:extLst>
              <a:ext uri="{FF2B5EF4-FFF2-40B4-BE49-F238E27FC236}">
                <a16:creationId xmlns:a16="http://schemas.microsoft.com/office/drawing/2014/main" id="{1341C609-C95C-41F2-BE83-EF0E2284DC6F}"/>
              </a:ext>
            </a:extLst>
          </p:cNvPr>
          <p:cNvSpPr/>
          <p:nvPr/>
        </p:nvSpPr>
        <p:spPr>
          <a:xfrm>
            <a:off x="3253915" y="3757078"/>
            <a:ext cx="154845" cy="1206069"/>
          </a:xfrm>
          <a:prstGeom prst="rightBracket">
            <a:avLst/>
          </a:prstGeom>
          <a:ln w="9525" cap="flat" cmpd="sng" algn="ctr">
            <a:solidFill>
              <a:schemeClr val="accent3"/>
            </a:solidFill>
            <a:prstDash val="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691667AD-7682-4848-AED9-BDE5FB5B8756}"/>
              </a:ext>
            </a:extLst>
          </p:cNvPr>
          <p:cNvSpPr txBox="1"/>
          <p:nvPr/>
        </p:nvSpPr>
        <p:spPr>
          <a:xfrm>
            <a:off x="3478294" y="4018766"/>
            <a:ext cx="94892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>
                <a:solidFill>
                  <a:schemeClr val="accent2"/>
                </a:solidFill>
                <a:latin typeface="YD윤고딕 130" panose="02020603020101020101" pitchFamily="18" charset="-127"/>
                <a:ea typeface="YD윤고딕 130" panose="02020603020101020101" pitchFamily="18" charset="-127"/>
                <a:sym typeface="Wingdings" panose="05000000000000000000" pitchFamily="2" charset="2"/>
              </a:rPr>
              <a:t>가용기간</a:t>
            </a:r>
            <a:endParaRPr lang="en-US" altLang="ko-KR" sz="1400">
              <a:solidFill>
                <a:schemeClr val="accent2"/>
              </a:solidFill>
              <a:latin typeface="YD윤고딕 130" panose="02020603020101020101" pitchFamily="18" charset="-127"/>
              <a:ea typeface="YD윤고딕 130" panose="02020603020101020101" pitchFamily="18" charset="-127"/>
              <a:sym typeface="Wingdings" panose="05000000000000000000" pitchFamily="2" charset="2"/>
            </a:endParaRPr>
          </a:p>
          <a:p>
            <a:r>
              <a:rPr lang="en-US" altLang="ko-KR" sz="1400">
                <a:solidFill>
                  <a:schemeClr val="accent2"/>
                </a:solidFill>
                <a:latin typeface="YD윤고딕 130" panose="02020603020101020101" pitchFamily="18" charset="-127"/>
                <a:ea typeface="YD윤고딕 130" panose="02020603020101020101" pitchFamily="18" charset="-127"/>
                <a:sym typeface="Wingdings" panose="05000000000000000000" pitchFamily="2" charset="2"/>
              </a:rPr>
              <a:t> 60</a:t>
            </a:r>
            <a:r>
              <a:rPr lang="ko-KR" altLang="en-US" sz="1400">
                <a:solidFill>
                  <a:schemeClr val="accent2"/>
                </a:solidFill>
                <a:latin typeface="YD윤고딕 130" panose="02020603020101020101" pitchFamily="18" charset="-127"/>
                <a:ea typeface="YD윤고딕 130" panose="02020603020101020101" pitchFamily="18" charset="-127"/>
                <a:sym typeface="Wingdings" panose="05000000000000000000" pitchFamily="2" charset="2"/>
              </a:rPr>
              <a:t>일</a:t>
            </a:r>
            <a:endParaRPr lang="ko-KR" altLang="en-US" sz="1400">
              <a:solidFill>
                <a:schemeClr val="accent2"/>
              </a:solidFill>
              <a:latin typeface="YD윤고딕 130" panose="02020603020101020101" pitchFamily="18" charset="-127"/>
              <a:ea typeface="YD윤고딕 130" panose="02020603020101020101" pitchFamily="18" charset="-127"/>
            </a:endParaRPr>
          </a:p>
        </p:txBody>
      </p:sp>
      <p:sp>
        <p:nvSpPr>
          <p:cNvPr id="31" name="화살표: 위쪽 30">
            <a:extLst>
              <a:ext uri="{FF2B5EF4-FFF2-40B4-BE49-F238E27FC236}">
                <a16:creationId xmlns:a16="http://schemas.microsoft.com/office/drawing/2014/main" id="{6B08DCA6-4C75-46A5-90D1-F58F346173ED}"/>
              </a:ext>
            </a:extLst>
          </p:cNvPr>
          <p:cNvSpPr/>
          <p:nvPr/>
        </p:nvSpPr>
        <p:spPr>
          <a:xfrm>
            <a:off x="6054961" y="3977325"/>
            <a:ext cx="938785" cy="538744"/>
          </a:xfrm>
          <a:prstGeom prst="upArrow">
            <a:avLst>
              <a:gd name="adj1" fmla="val 72078"/>
              <a:gd name="adj2" fmla="val 50000"/>
            </a:avLst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777C0D33-EC76-4382-BA2D-200279DDAD37}"/>
              </a:ext>
            </a:extLst>
          </p:cNvPr>
          <p:cNvSpPr txBox="1"/>
          <p:nvPr/>
        </p:nvSpPr>
        <p:spPr>
          <a:xfrm>
            <a:off x="6990320" y="4360113"/>
            <a:ext cx="7716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>
                <a:latin typeface="YD윤고딕 130" panose="02020603020101020101" pitchFamily="18" charset="-127"/>
                <a:ea typeface="YD윤고딕 130" panose="02020603020101020101" pitchFamily="18" charset="-127"/>
              </a:rPr>
              <a:t>3</a:t>
            </a:r>
            <a:r>
              <a:rPr lang="ko-KR" altLang="en-US">
                <a:latin typeface="YD윤고딕 130" panose="02020603020101020101" pitchFamily="18" charset="-127"/>
                <a:ea typeface="YD윤고딕 130" panose="02020603020101020101" pitchFamily="18" charset="-127"/>
              </a:rPr>
              <a:t>일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15D2119B-21A7-40F1-BA9E-C71CCC5F22F8}"/>
              </a:ext>
            </a:extLst>
          </p:cNvPr>
          <p:cNvSpPr txBox="1"/>
          <p:nvPr/>
        </p:nvSpPr>
        <p:spPr>
          <a:xfrm>
            <a:off x="6982366" y="3821126"/>
            <a:ext cx="10862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>
                <a:latin typeface="YD윤고딕 130" panose="02020603020101020101" pitchFamily="18" charset="-127"/>
                <a:ea typeface="YD윤고딕 130" panose="02020603020101020101" pitchFamily="18" charset="-127"/>
              </a:rPr>
              <a:t>+ 20</a:t>
            </a:r>
            <a:r>
              <a:rPr lang="ko-KR" altLang="en-US">
                <a:latin typeface="YD윤고딕 130" panose="02020603020101020101" pitchFamily="18" charset="-127"/>
                <a:ea typeface="YD윤고딕 130" panose="02020603020101020101" pitchFamily="18" charset="-127"/>
              </a:rPr>
              <a:t>일</a:t>
            </a:r>
          </a:p>
        </p:txBody>
      </p:sp>
      <p:sp>
        <p:nvSpPr>
          <p:cNvPr id="35" name="오른쪽 대괄호 34">
            <a:extLst>
              <a:ext uri="{FF2B5EF4-FFF2-40B4-BE49-F238E27FC236}">
                <a16:creationId xmlns:a16="http://schemas.microsoft.com/office/drawing/2014/main" id="{0A435309-BCB9-4616-A747-E27A5F230572}"/>
              </a:ext>
            </a:extLst>
          </p:cNvPr>
          <p:cNvSpPr/>
          <p:nvPr/>
        </p:nvSpPr>
        <p:spPr>
          <a:xfrm>
            <a:off x="7761981" y="3791911"/>
            <a:ext cx="154845" cy="1206069"/>
          </a:xfrm>
          <a:prstGeom prst="rightBracket">
            <a:avLst/>
          </a:prstGeom>
          <a:ln w="9525" cap="flat" cmpd="sng" algn="ctr">
            <a:solidFill>
              <a:schemeClr val="accent3"/>
            </a:solidFill>
            <a:prstDash val="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ABC9721C-AF47-487F-8783-12D5E6F70E4E}"/>
              </a:ext>
            </a:extLst>
          </p:cNvPr>
          <p:cNvSpPr txBox="1"/>
          <p:nvPr/>
        </p:nvSpPr>
        <p:spPr>
          <a:xfrm>
            <a:off x="7973491" y="4018766"/>
            <a:ext cx="11134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>
                <a:solidFill>
                  <a:schemeClr val="accent2"/>
                </a:solidFill>
                <a:latin typeface="YD윤고딕 130" panose="02020603020101020101" pitchFamily="18" charset="-127"/>
                <a:ea typeface="YD윤고딕 130" panose="02020603020101020101" pitchFamily="18" charset="-127"/>
                <a:sym typeface="Wingdings" panose="05000000000000000000" pitchFamily="2" charset="2"/>
              </a:rPr>
              <a:t>가용기간 </a:t>
            </a:r>
            <a:endParaRPr lang="en-US" altLang="ko-KR" sz="1400">
              <a:solidFill>
                <a:schemeClr val="accent2"/>
              </a:solidFill>
              <a:latin typeface="YD윤고딕 130" panose="02020603020101020101" pitchFamily="18" charset="-127"/>
              <a:ea typeface="YD윤고딕 130" panose="02020603020101020101" pitchFamily="18" charset="-127"/>
              <a:sym typeface="Wingdings" panose="05000000000000000000" pitchFamily="2" charset="2"/>
            </a:endParaRPr>
          </a:p>
          <a:p>
            <a:r>
              <a:rPr lang="en-US" altLang="ko-KR" sz="1400">
                <a:solidFill>
                  <a:schemeClr val="accent2"/>
                </a:solidFill>
                <a:latin typeface="YD윤고딕 130" panose="02020603020101020101" pitchFamily="18" charset="-127"/>
                <a:ea typeface="YD윤고딕 130" panose="02020603020101020101" pitchFamily="18" charset="-127"/>
                <a:sym typeface="Wingdings" panose="05000000000000000000" pitchFamily="2" charset="2"/>
              </a:rPr>
              <a:t> 23</a:t>
            </a:r>
            <a:r>
              <a:rPr lang="ko-KR" altLang="en-US" sz="1400">
                <a:solidFill>
                  <a:schemeClr val="accent2"/>
                </a:solidFill>
                <a:latin typeface="YD윤고딕 130" panose="02020603020101020101" pitchFamily="18" charset="-127"/>
                <a:ea typeface="YD윤고딕 130" panose="02020603020101020101" pitchFamily="18" charset="-127"/>
                <a:sym typeface="Wingdings" panose="05000000000000000000" pitchFamily="2" charset="2"/>
              </a:rPr>
              <a:t>일</a:t>
            </a:r>
            <a:endParaRPr lang="ko-KR" altLang="en-US" sz="1400">
              <a:solidFill>
                <a:schemeClr val="accent2"/>
              </a:solidFill>
              <a:latin typeface="YD윤고딕 130" panose="02020603020101020101" pitchFamily="18" charset="-127"/>
              <a:ea typeface="YD윤고딕 130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9022479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3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3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3.33333E-6 L -2.77778E-7 -0.08084 " pathEditMode="relative" rAng="0" ptsTypes="AA">
                                      <p:cBhvr>
                                        <p:cTn id="24" dur="1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405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4.44444E-6 L -1.66667E-6 -0.04167 " pathEditMode="relative" rAng="0" ptsTypes="AA">
                                      <p:cBhvr>
                                        <p:cTn id="38" dur="1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208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5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14" grpId="0" animBg="1"/>
      <p:bldP spid="15" grpId="0" animBg="1"/>
      <p:bldP spid="16" grpId="0"/>
      <p:bldP spid="20" grpId="0"/>
      <p:bldP spid="27" grpId="0"/>
      <p:bldP spid="28" grpId="0" animBg="1"/>
      <p:bldP spid="30" grpId="0"/>
      <p:bldP spid="31" grpId="0" animBg="1"/>
      <p:bldP spid="34" grpId="0"/>
      <p:bldP spid="35" grpId="0" animBg="1"/>
      <p:bldP spid="3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C4A2B664-A25B-4F8D-95B4-1AF8E6E74E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>
                <a:latin typeface="+mj-ea"/>
              </a:rPr>
              <a:t>식량 낭비 줄이기 국민운동 </a:t>
            </a:r>
            <a:r>
              <a:rPr lang="en-US" altLang="ko-KR">
                <a:latin typeface="+mj-ea"/>
              </a:rPr>
              <a:t>(2019~)</a:t>
            </a:r>
            <a:endParaRPr lang="ko-KR" altLang="en-US">
              <a:latin typeface="+mj-ea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C7F8E20-117A-4011-B23E-CFB36A05261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596743" y="-13529"/>
            <a:ext cx="2547257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>
            <a:lvl1pPr eaLnBrk="0" hangingPunct="0">
              <a:defRPr kumimoji="1" b="1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defRPr>
            </a:lvl1pPr>
            <a:lvl2pPr marL="742950" indent="-285750" eaLnBrk="0" hangingPunct="0">
              <a:defRPr kumimoji="1" b="1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defRPr>
            </a:lvl2pPr>
            <a:lvl3pPr marL="1143000" indent="-228600" eaLnBrk="0" hangingPunct="0">
              <a:defRPr kumimoji="1" b="1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defRPr>
            </a:lvl3pPr>
            <a:lvl4pPr marL="1600200" indent="-228600" eaLnBrk="0" hangingPunct="0">
              <a:defRPr kumimoji="1" b="1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defRPr>
            </a:lvl4pPr>
            <a:lvl5pPr marL="2057400" indent="-228600" eaLnBrk="0" hangingPunct="0">
              <a:defRPr kumimoji="1" b="1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defRPr>
            </a:lvl9pPr>
          </a:lstStyle>
          <a:p>
            <a:pPr algn="r" latinLnBrk="0"/>
            <a:r>
              <a:rPr kumimoji="0" lang="en-US" altLang="ko-KR" sz="1200" b="0">
                <a:solidFill>
                  <a:schemeClr val="accent5">
                    <a:lumMod val="50000"/>
                  </a:schemeClr>
                </a:solidFill>
                <a:latin typeface="+mn-ea"/>
                <a:ea typeface="+mn-ea"/>
              </a:rPr>
              <a:t>Ⅱ. </a:t>
            </a:r>
            <a:r>
              <a:rPr kumimoji="0" lang="ko-KR" altLang="en-US" sz="1200" b="0">
                <a:solidFill>
                  <a:schemeClr val="accent5">
                    <a:lumMod val="50000"/>
                  </a:schemeClr>
                </a:solidFill>
                <a:latin typeface="+mn-ea"/>
                <a:ea typeface="+mn-ea"/>
              </a:rPr>
              <a:t>식량안보대책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7AC9564-5FF1-43E2-91DC-302E7CA5A7F4}"/>
              </a:ext>
            </a:extLst>
          </p:cNvPr>
          <p:cNvSpPr txBox="1"/>
          <p:nvPr/>
        </p:nvSpPr>
        <p:spPr>
          <a:xfrm>
            <a:off x="216780" y="1162075"/>
            <a:ext cx="14584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>
                <a:latin typeface="+mn-ea"/>
              </a:rPr>
              <a:t>취지문</a:t>
            </a:r>
            <a:endParaRPr lang="ko-KR" altLang="en-US" dirty="0">
              <a:latin typeface="+mn-ea"/>
            </a:endParaRPr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20A4C4A7-1FDF-4A2A-A540-C6BABFCEC16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66640" y="1299292"/>
            <a:ext cx="3999619" cy="4239915"/>
          </a:xfrm>
          <a:prstGeom prst="rect">
            <a:avLst/>
          </a:prstGeom>
        </p:spPr>
      </p:pic>
      <p:pic>
        <p:nvPicPr>
          <p:cNvPr id="9" name="그림 8">
            <a:extLst>
              <a:ext uri="{FF2B5EF4-FFF2-40B4-BE49-F238E27FC236}">
                <a16:creationId xmlns:a16="http://schemas.microsoft.com/office/drawing/2014/main" id="{FB1AC8DB-DB73-4A53-9C49-8C9B0DBB6D32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r="4993" b="4952"/>
          <a:stretch/>
        </p:blipFill>
        <p:spPr>
          <a:xfrm>
            <a:off x="257420" y="1650676"/>
            <a:ext cx="4256726" cy="3239236"/>
          </a:xfrm>
          <a:prstGeom prst="rect">
            <a:avLst/>
          </a:prstGeom>
        </p:spPr>
      </p:pic>
      <p:cxnSp>
        <p:nvCxnSpPr>
          <p:cNvPr id="11" name="직선 연결선 10">
            <a:extLst>
              <a:ext uri="{FF2B5EF4-FFF2-40B4-BE49-F238E27FC236}">
                <a16:creationId xmlns:a16="http://schemas.microsoft.com/office/drawing/2014/main" id="{7433E27B-6A43-4B22-878C-4A95909E633E}"/>
              </a:ext>
            </a:extLst>
          </p:cNvPr>
          <p:cNvCxnSpPr>
            <a:cxnSpLocks/>
          </p:cNvCxnSpPr>
          <p:nvPr/>
        </p:nvCxnSpPr>
        <p:spPr>
          <a:xfrm>
            <a:off x="4690393" y="1744371"/>
            <a:ext cx="0" cy="314652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>
            <a:extLst>
              <a:ext uri="{FF2B5EF4-FFF2-40B4-BE49-F238E27FC236}">
                <a16:creationId xmlns:a16="http://schemas.microsoft.com/office/drawing/2014/main" id="{AA686018-A344-4B02-8E69-1C362BAEDA71}"/>
              </a:ext>
            </a:extLst>
          </p:cNvPr>
          <p:cNvSpPr txBox="1"/>
          <p:nvPr/>
        </p:nvSpPr>
        <p:spPr>
          <a:xfrm>
            <a:off x="4777328" y="907766"/>
            <a:ext cx="27105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>
                <a:latin typeface="+mn-ea"/>
              </a:rPr>
              <a:t>추진위원회 나의 액션</a:t>
            </a:r>
            <a:endParaRPr lang="ko-KR" altLang="en-US" dirty="0">
              <a:latin typeface="+mn-ea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D99D65D8-5BE8-405C-B8A8-CB4352A7DD27}"/>
              </a:ext>
            </a:extLst>
          </p:cNvPr>
          <p:cNvSpPr txBox="1"/>
          <p:nvPr/>
        </p:nvSpPr>
        <p:spPr>
          <a:xfrm>
            <a:off x="154343" y="5356412"/>
            <a:ext cx="5035378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50">
                <a:latin typeface="YD윤고딕 130" panose="02020603020101020101" pitchFamily="18" charset="-127"/>
                <a:ea typeface="YD윤고딕 130" panose="02020603020101020101" pitchFamily="18" charset="-127"/>
              </a:rPr>
              <a:t>*</a:t>
            </a:r>
            <a:r>
              <a:rPr lang="ko-KR" altLang="en-US" sz="1050">
                <a:latin typeface="YD윤고딕 130" panose="02020603020101020101" pitchFamily="18" charset="-127"/>
                <a:ea typeface="YD윤고딕 130" panose="02020603020101020101" pitchFamily="18" charset="-127"/>
              </a:rPr>
              <a:t>자료 </a:t>
            </a:r>
            <a:r>
              <a:rPr lang="en-US" altLang="ko-KR" sz="1050">
                <a:latin typeface="YD윤고딕 130" panose="02020603020101020101" pitchFamily="18" charset="-127"/>
                <a:ea typeface="YD윤고딕 130" panose="02020603020101020101" pitchFamily="18" charset="-127"/>
              </a:rPr>
              <a:t>: </a:t>
            </a:r>
            <a:r>
              <a:rPr lang="ko-KR" altLang="en-US" sz="1050">
                <a:latin typeface="YD윤고딕 130" panose="02020603020101020101" pitchFamily="18" charset="-127"/>
                <a:ea typeface="YD윤고딕 130" panose="02020603020101020101" pitchFamily="18" charset="-127"/>
              </a:rPr>
              <a:t>식량안보재단 식량낭비줄이기 국민운동 취지문</a:t>
            </a:r>
            <a:r>
              <a:rPr lang="en-US" altLang="ko-KR" sz="1050">
                <a:latin typeface="YD윤고딕 130" panose="02020603020101020101" pitchFamily="18" charset="-127"/>
                <a:ea typeface="YD윤고딕 130" panose="02020603020101020101" pitchFamily="18" charset="-127"/>
              </a:rPr>
              <a:t>, </a:t>
            </a:r>
            <a:r>
              <a:rPr lang="ko-KR" altLang="en-US" sz="1050">
                <a:latin typeface="YD윤고딕 130" panose="02020603020101020101" pitchFamily="18" charset="-127"/>
                <a:ea typeface="YD윤고딕 130" panose="02020603020101020101" pitchFamily="18" charset="-127"/>
              </a:rPr>
              <a:t>나의액션 일부</a:t>
            </a:r>
          </a:p>
        </p:txBody>
      </p:sp>
    </p:spTree>
    <p:extLst>
      <p:ext uri="{BB962C8B-B14F-4D97-AF65-F5344CB8AC3E}">
        <p14:creationId xmlns:p14="http://schemas.microsoft.com/office/powerpoint/2010/main" val="160752756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C4A2B664-A25B-4F8D-95B4-1AF8E6E74E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>
                <a:latin typeface="+mj-ea"/>
              </a:rPr>
              <a:t>식량 낭비 줄이기 국민운동 </a:t>
            </a:r>
            <a:r>
              <a:rPr lang="en-US" altLang="ko-KR">
                <a:latin typeface="+mj-ea"/>
              </a:rPr>
              <a:t>(2019~)</a:t>
            </a:r>
            <a:endParaRPr lang="ko-KR" altLang="en-US">
              <a:latin typeface="+mj-ea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C7F8E20-117A-4011-B23E-CFB36A05261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596743" y="-13529"/>
            <a:ext cx="2547257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>
            <a:lvl1pPr eaLnBrk="0" hangingPunct="0">
              <a:defRPr kumimoji="1" b="1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defRPr>
            </a:lvl1pPr>
            <a:lvl2pPr marL="742950" indent="-285750" eaLnBrk="0" hangingPunct="0">
              <a:defRPr kumimoji="1" b="1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defRPr>
            </a:lvl2pPr>
            <a:lvl3pPr marL="1143000" indent="-228600" eaLnBrk="0" hangingPunct="0">
              <a:defRPr kumimoji="1" b="1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defRPr>
            </a:lvl3pPr>
            <a:lvl4pPr marL="1600200" indent="-228600" eaLnBrk="0" hangingPunct="0">
              <a:defRPr kumimoji="1" b="1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defRPr>
            </a:lvl4pPr>
            <a:lvl5pPr marL="2057400" indent="-228600" eaLnBrk="0" hangingPunct="0">
              <a:defRPr kumimoji="1" b="1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defRPr>
            </a:lvl9pPr>
          </a:lstStyle>
          <a:p>
            <a:pPr algn="r" latinLnBrk="0"/>
            <a:r>
              <a:rPr kumimoji="0" lang="en-US" altLang="ko-KR" sz="1200" b="0">
                <a:solidFill>
                  <a:schemeClr val="accent5">
                    <a:lumMod val="50000"/>
                  </a:schemeClr>
                </a:solidFill>
                <a:latin typeface="+mn-ea"/>
                <a:ea typeface="+mn-ea"/>
              </a:rPr>
              <a:t>Ⅱ. </a:t>
            </a:r>
            <a:r>
              <a:rPr kumimoji="0" lang="ko-KR" altLang="en-US" sz="1200" b="0">
                <a:solidFill>
                  <a:schemeClr val="accent5">
                    <a:lumMod val="50000"/>
                  </a:schemeClr>
                </a:solidFill>
                <a:latin typeface="+mn-ea"/>
                <a:ea typeface="+mn-ea"/>
              </a:rPr>
              <a:t>식량안보대책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5C0667C-AE74-4357-97B3-AB6F50D740E9}"/>
              </a:ext>
            </a:extLst>
          </p:cNvPr>
          <p:cNvSpPr txBox="1"/>
          <p:nvPr/>
        </p:nvSpPr>
        <p:spPr>
          <a:xfrm>
            <a:off x="455754" y="1634364"/>
            <a:ext cx="8232493" cy="3177793"/>
          </a:xfrm>
          <a:prstGeom prst="rect">
            <a:avLst/>
          </a:prstGeom>
          <a:pattFill prst="lgGrid">
            <a:fgClr>
              <a:srgbClr val="F1F2F4"/>
            </a:fgClr>
            <a:bgClr>
              <a:schemeClr val="bg2"/>
            </a:bgClr>
          </a:pattFill>
        </p:spPr>
        <p:txBody>
          <a:bodyPr wrap="square">
            <a:spAutoFit/>
          </a:bodyPr>
          <a:lstStyle/>
          <a:p>
            <a:pPr marL="0" marR="0" indent="0" algn="just" fontAlgn="base" latinLnBrk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kern="0" spc="0">
                <a:solidFill>
                  <a:srgbClr val="000000"/>
                </a:solidFill>
                <a:effectLst/>
              </a:rPr>
              <a:t>▸ 식량낭비줄이기 국민행동강령</a:t>
            </a:r>
            <a:endParaRPr lang="ko-KR" altLang="en-US" kern="100" spc="0">
              <a:solidFill>
                <a:srgbClr val="000000"/>
              </a:solidFill>
              <a:effectLst/>
            </a:endParaRPr>
          </a:p>
          <a:p>
            <a:pPr marL="0" marR="0" indent="0" algn="just" fontAlgn="base" latinLnBrk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ko-KR" sz="1400" kern="0" spc="0">
                <a:solidFill>
                  <a:srgbClr val="000000"/>
                </a:solidFill>
                <a:effectLst/>
                <a:latin typeface="YD윤고딕 130" panose="02020603020101020101" pitchFamily="18" charset="-127"/>
                <a:ea typeface="YD윤고딕 130" panose="02020603020101020101" pitchFamily="18" charset="-127"/>
              </a:rPr>
              <a:t>1. </a:t>
            </a:r>
            <a:r>
              <a:rPr lang="ko-KR" altLang="en-US" sz="1400" kern="0" spc="0">
                <a:solidFill>
                  <a:srgbClr val="000000"/>
                </a:solidFill>
                <a:effectLst/>
                <a:latin typeface="YD윤고딕 130" panose="02020603020101020101" pitchFamily="18" charset="-127"/>
                <a:ea typeface="YD윤고딕 130" panose="02020603020101020101" pitchFamily="18" charset="-127"/>
              </a:rPr>
              <a:t>음식의 소중함을 인식하고 식량을 생산하고 저장</a:t>
            </a:r>
            <a:r>
              <a:rPr lang="en-US" altLang="ko-KR" sz="1400" kern="0" spc="0">
                <a:solidFill>
                  <a:srgbClr val="000000"/>
                </a:solidFill>
                <a:effectLst/>
                <a:latin typeface="YD윤고딕 130" panose="02020603020101020101" pitchFamily="18" charset="-127"/>
                <a:ea typeface="YD윤고딕 130" panose="02020603020101020101" pitchFamily="18" charset="-127"/>
              </a:rPr>
              <a:t>, </a:t>
            </a:r>
            <a:r>
              <a:rPr lang="ko-KR" altLang="en-US" sz="1400" kern="0" spc="0">
                <a:solidFill>
                  <a:srgbClr val="000000"/>
                </a:solidFill>
                <a:effectLst/>
                <a:latin typeface="YD윤고딕 130" panose="02020603020101020101" pitchFamily="18" charset="-127"/>
                <a:ea typeface="YD윤고딕 130" panose="02020603020101020101" pitchFamily="18" charset="-127"/>
              </a:rPr>
              <a:t>가공</a:t>
            </a:r>
            <a:r>
              <a:rPr lang="en-US" altLang="ko-KR" sz="1400" kern="0" spc="0">
                <a:solidFill>
                  <a:srgbClr val="000000"/>
                </a:solidFill>
                <a:effectLst/>
                <a:latin typeface="YD윤고딕 130" panose="02020603020101020101" pitchFamily="18" charset="-127"/>
                <a:ea typeface="YD윤고딕 130" panose="02020603020101020101" pitchFamily="18" charset="-127"/>
              </a:rPr>
              <a:t>, </a:t>
            </a:r>
            <a:r>
              <a:rPr lang="ko-KR" altLang="en-US" sz="1400" kern="0" spc="0">
                <a:solidFill>
                  <a:srgbClr val="000000"/>
                </a:solidFill>
                <a:effectLst/>
                <a:latin typeface="YD윤고딕 130" panose="02020603020101020101" pitchFamily="18" charset="-127"/>
                <a:ea typeface="YD윤고딕 130" panose="02020603020101020101" pitchFamily="18" charset="-127"/>
              </a:rPr>
              <a:t>조리</a:t>
            </a:r>
            <a:r>
              <a:rPr lang="en-US" altLang="ko-KR" sz="1400" kern="0" spc="0">
                <a:solidFill>
                  <a:srgbClr val="000000"/>
                </a:solidFill>
                <a:effectLst/>
                <a:latin typeface="YD윤고딕 130" panose="02020603020101020101" pitchFamily="18" charset="-127"/>
                <a:ea typeface="YD윤고딕 130" panose="02020603020101020101" pitchFamily="18" charset="-127"/>
              </a:rPr>
              <a:t>, </a:t>
            </a:r>
            <a:r>
              <a:rPr lang="ko-KR" altLang="en-US" sz="1400" kern="0" spc="0">
                <a:solidFill>
                  <a:srgbClr val="000000"/>
                </a:solidFill>
                <a:effectLst/>
                <a:latin typeface="YD윤고딕 130" panose="02020603020101020101" pitchFamily="18" charset="-127"/>
                <a:ea typeface="YD윤고딕 130" panose="02020603020101020101" pitchFamily="18" charset="-127"/>
              </a:rPr>
              <a:t>판매하는 사람들에게 고마운 마음을 가지자</a:t>
            </a:r>
            <a:r>
              <a:rPr lang="en-US" altLang="ko-KR" sz="1400" kern="0" spc="0">
                <a:solidFill>
                  <a:srgbClr val="000000"/>
                </a:solidFill>
                <a:effectLst/>
                <a:latin typeface="YD윤고딕 130" panose="02020603020101020101" pitchFamily="18" charset="-127"/>
                <a:ea typeface="YD윤고딕 130" panose="02020603020101020101" pitchFamily="18" charset="-127"/>
              </a:rPr>
              <a:t>.</a:t>
            </a:r>
            <a:endParaRPr lang="ko-KR" altLang="en-US" sz="1400" kern="100" spc="0">
              <a:solidFill>
                <a:srgbClr val="000000"/>
              </a:solidFill>
              <a:effectLst/>
              <a:latin typeface="YD윤고딕 130" panose="02020603020101020101" pitchFamily="18" charset="-127"/>
              <a:ea typeface="YD윤고딕 130" panose="02020603020101020101" pitchFamily="18" charset="-127"/>
            </a:endParaRPr>
          </a:p>
          <a:p>
            <a:pPr marL="0" marR="0" indent="0" algn="just" fontAlgn="base" latinLnBrk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ko-KR" sz="1400" kern="0" spc="0">
                <a:solidFill>
                  <a:srgbClr val="000000"/>
                </a:solidFill>
                <a:effectLst/>
                <a:latin typeface="YD윤고딕 130" panose="02020603020101020101" pitchFamily="18" charset="-127"/>
                <a:ea typeface="YD윤고딕 130" panose="02020603020101020101" pitchFamily="18" charset="-127"/>
              </a:rPr>
              <a:t>2. </a:t>
            </a:r>
            <a:r>
              <a:rPr lang="ko-KR" altLang="en-US" sz="1400" kern="0" spc="0">
                <a:solidFill>
                  <a:srgbClr val="000000"/>
                </a:solidFill>
                <a:effectLst/>
                <a:latin typeface="YD윤고딕 130" panose="02020603020101020101" pitchFamily="18" charset="-127"/>
                <a:ea typeface="YD윤고딕 130" panose="02020603020101020101" pitchFamily="18" charset="-127"/>
              </a:rPr>
              <a:t>음식을 필요이상으로 구입하거나 조리하는 습관을 버리자</a:t>
            </a:r>
            <a:r>
              <a:rPr lang="en-US" altLang="ko-KR" sz="1400" kern="0" spc="0">
                <a:solidFill>
                  <a:srgbClr val="000000"/>
                </a:solidFill>
                <a:effectLst/>
                <a:latin typeface="YD윤고딕 130" panose="02020603020101020101" pitchFamily="18" charset="-127"/>
                <a:ea typeface="YD윤고딕 130" panose="02020603020101020101" pitchFamily="18" charset="-127"/>
              </a:rPr>
              <a:t>.</a:t>
            </a:r>
            <a:endParaRPr lang="ko-KR" altLang="en-US" sz="1400" kern="100" spc="0">
              <a:solidFill>
                <a:srgbClr val="000000"/>
              </a:solidFill>
              <a:effectLst/>
              <a:latin typeface="YD윤고딕 130" panose="02020603020101020101" pitchFamily="18" charset="-127"/>
              <a:ea typeface="YD윤고딕 130" panose="02020603020101020101" pitchFamily="18" charset="-127"/>
            </a:endParaRPr>
          </a:p>
          <a:p>
            <a:pPr marL="0" marR="0" indent="0" algn="just" fontAlgn="base" latinLnBrk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ko-KR" sz="1400" kern="0" spc="0">
                <a:solidFill>
                  <a:srgbClr val="000000"/>
                </a:solidFill>
                <a:effectLst/>
                <a:latin typeface="YD윤고딕 130" panose="02020603020101020101" pitchFamily="18" charset="-127"/>
                <a:ea typeface="YD윤고딕 130" panose="02020603020101020101" pitchFamily="18" charset="-127"/>
              </a:rPr>
              <a:t>3, </a:t>
            </a:r>
            <a:r>
              <a:rPr lang="ko-KR" altLang="en-US" sz="1400" kern="0" spc="0">
                <a:solidFill>
                  <a:srgbClr val="000000"/>
                </a:solidFill>
                <a:effectLst/>
                <a:latin typeface="YD윤고딕 130" panose="02020603020101020101" pitchFamily="18" charset="-127"/>
                <a:ea typeface="YD윤고딕 130" panose="02020603020101020101" pitchFamily="18" charset="-127"/>
              </a:rPr>
              <a:t>음식의 저장방법을 숙지하고 가급적 낮은 온도에서 보관하자</a:t>
            </a:r>
            <a:r>
              <a:rPr lang="en-US" altLang="ko-KR" sz="1400" kern="0" spc="0">
                <a:solidFill>
                  <a:srgbClr val="000000"/>
                </a:solidFill>
                <a:effectLst/>
                <a:latin typeface="YD윤고딕 130" panose="02020603020101020101" pitchFamily="18" charset="-127"/>
                <a:ea typeface="YD윤고딕 130" panose="02020603020101020101" pitchFamily="18" charset="-127"/>
              </a:rPr>
              <a:t>.</a:t>
            </a:r>
            <a:endParaRPr lang="ko-KR" altLang="en-US" sz="1400" kern="100" spc="0">
              <a:solidFill>
                <a:srgbClr val="000000"/>
              </a:solidFill>
              <a:effectLst/>
              <a:latin typeface="YD윤고딕 130" panose="02020603020101020101" pitchFamily="18" charset="-127"/>
              <a:ea typeface="YD윤고딕 130" panose="02020603020101020101" pitchFamily="18" charset="-127"/>
            </a:endParaRPr>
          </a:p>
          <a:p>
            <a:pPr marL="0" marR="0" indent="0" algn="just" fontAlgn="base" latinLnBrk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ko-KR" sz="1400" kern="0" spc="0">
                <a:solidFill>
                  <a:srgbClr val="000000"/>
                </a:solidFill>
                <a:effectLst/>
                <a:latin typeface="YD윤고딕 130" panose="02020603020101020101" pitchFamily="18" charset="-127"/>
                <a:ea typeface="YD윤고딕 130" panose="02020603020101020101" pitchFamily="18" charset="-127"/>
              </a:rPr>
              <a:t>4. </a:t>
            </a:r>
            <a:r>
              <a:rPr lang="ko-KR" altLang="en-US" sz="1400" kern="0" spc="0">
                <a:solidFill>
                  <a:srgbClr val="000000"/>
                </a:solidFill>
                <a:effectLst/>
                <a:latin typeface="YD윤고딕 130" panose="02020603020101020101" pitchFamily="18" charset="-127"/>
                <a:ea typeface="YD윤고딕 130" panose="02020603020101020101" pitchFamily="18" charset="-127"/>
              </a:rPr>
              <a:t>유통기한 이후에도 안전하게 소비할 수 있는 기간이 길게 남아 있으므로 함부로 버리지 말자</a:t>
            </a:r>
            <a:r>
              <a:rPr lang="en-US" altLang="ko-KR" sz="1400" kern="0" spc="0">
                <a:solidFill>
                  <a:srgbClr val="000000"/>
                </a:solidFill>
                <a:effectLst/>
                <a:latin typeface="YD윤고딕 130" panose="02020603020101020101" pitchFamily="18" charset="-127"/>
                <a:ea typeface="YD윤고딕 130" panose="02020603020101020101" pitchFamily="18" charset="-127"/>
              </a:rPr>
              <a:t>.</a:t>
            </a:r>
            <a:endParaRPr lang="ko-KR" altLang="en-US" sz="1400" kern="100" spc="0">
              <a:solidFill>
                <a:srgbClr val="000000"/>
              </a:solidFill>
              <a:effectLst/>
              <a:latin typeface="YD윤고딕 130" panose="02020603020101020101" pitchFamily="18" charset="-127"/>
              <a:ea typeface="YD윤고딕 130" panose="02020603020101020101" pitchFamily="18" charset="-127"/>
            </a:endParaRPr>
          </a:p>
          <a:p>
            <a:pPr marL="0" marR="0" indent="0" algn="just" fontAlgn="base" latinLnBrk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ko-KR" sz="1400" kern="0" spc="0">
                <a:solidFill>
                  <a:srgbClr val="000000"/>
                </a:solidFill>
                <a:effectLst/>
                <a:latin typeface="YD윤고딕 130" panose="02020603020101020101" pitchFamily="18" charset="-127"/>
                <a:ea typeface="YD윤고딕 130" panose="02020603020101020101" pitchFamily="18" charset="-127"/>
              </a:rPr>
              <a:t>5. </a:t>
            </a:r>
            <a:r>
              <a:rPr lang="ko-KR" altLang="en-US" sz="1400" kern="0" spc="0">
                <a:solidFill>
                  <a:srgbClr val="000000"/>
                </a:solidFill>
                <a:effectLst/>
                <a:latin typeface="YD윤고딕 130" panose="02020603020101020101" pitchFamily="18" charset="-127"/>
                <a:ea typeface="YD윤고딕 130" panose="02020603020101020101" pitchFamily="18" charset="-127"/>
              </a:rPr>
              <a:t>음식을 조리하거나 식사할 때 잔반을 남기지 말고</a:t>
            </a:r>
            <a:r>
              <a:rPr lang="en-US" altLang="ko-KR" sz="1400" kern="0" spc="0">
                <a:solidFill>
                  <a:srgbClr val="000000"/>
                </a:solidFill>
                <a:effectLst/>
                <a:latin typeface="YD윤고딕 130" panose="02020603020101020101" pitchFamily="18" charset="-127"/>
                <a:ea typeface="YD윤고딕 130" panose="02020603020101020101" pitchFamily="18" charset="-127"/>
              </a:rPr>
              <a:t>, </a:t>
            </a:r>
            <a:r>
              <a:rPr lang="ko-KR" altLang="en-US" sz="1400" kern="0" spc="0">
                <a:solidFill>
                  <a:srgbClr val="000000"/>
                </a:solidFill>
                <a:effectLst/>
                <a:latin typeface="YD윤고딕 130" panose="02020603020101020101" pitchFamily="18" charset="-127"/>
                <a:ea typeface="YD윤고딕 130" panose="02020603020101020101" pitchFamily="18" charset="-127"/>
              </a:rPr>
              <a:t>먹고 난 뒷자리를 깨끗하게 하자</a:t>
            </a:r>
            <a:r>
              <a:rPr lang="en-US" altLang="ko-KR" sz="1400" kern="0" spc="0">
                <a:solidFill>
                  <a:srgbClr val="000000"/>
                </a:solidFill>
                <a:effectLst/>
                <a:latin typeface="YD윤고딕 130" panose="02020603020101020101" pitchFamily="18" charset="-127"/>
                <a:ea typeface="YD윤고딕 130" panose="02020603020101020101" pitchFamily="18" charset="-127"/>
              </a:rPr>
              <a:t>.</a:t>
            </a:r>
            <a:endParaRPr lang="ko-KR" altLang="en-US" sz="1400" kern="100" spc="0">
              <a:solidFill>
                <a:srgbClr val="000000"/>
              </a:solidFill>
              <a:effectLst/>
              <a:latin typeface="YD윤고딕 130" panose="02020603020101020101" pitchFamily="18" charset="-127"/>
              <a:ea typeface="YD윤고딕 130" panose="02020603020101020101" pitchFamily="18" charset="-127"/>
            </a:endParaRPr>
          </a:p>
          <a:p>
            <a:pPr marL="0" marR="0" indent="0" algn="just" fontAlgn="base" latinLnBrk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ko-KR" sz="1400" kern="0" spc="0">
                <a:solidFill>
                  <a:srgbClr val="000000"/>
                </a:solidFill>
                <a:effectLst/>
                <a:latin typeface="YD윤고딕 130" panose="02020603020101020101" pitchFamily="18" charset="-127"/>
                <a:ea typeface="YD윤고딕 130" panose="02020603020101020101" pitchFamily="18" charset="-127"/>
              </a:rPr>
              <a:t>6. </a:t>
            </a:r>
            <a:r>
              <a:rPr lang="ko-KR" altLang="en-US" sz="1400" kern="0" spc="0">
                <a:solidFill>
                  <a:srgbClr val="000000"/>
                </a:solidFill>
                <a:effectLst/>
                <a:latin typeface="YD윤고딕 130" panose="02020603020101020101" pitchFamily="18" charset="-127"/>
                <a:ea typeface="YD윤고딕 130" panose="02020603020101020101" pitchFamily="18" charset="-127"/>
              </a:rPr>
              <a:t>식량낭비를 줄이기 위해 대통령에서부터 초등학생까지 국민 각자가 할 수 있는 일을 정하고 실천하자</a:t>
            </a:r>
            <a:r>
              <a:rPr lang="en-US" altLang="ko-KR" sz="1400" kern="0" spc="0">
                <a:solidFill>
                  <a:srgbClr val="000000"/>
                </a:solidFill>
                <a:effectLst/>
                <a:latin typeface="YD윤고딕 130" panose="02020603020101020101" pitchFamily="18" charset="-127"/>
                <a:ea typeface="YD윤고딕 130" panose="02020603020101020101" pitchFamily="18" charset="-127"/>
              </a:rPr>
              <a:t>.</a:t>
            </a:r>
            <a:endParaRPr lang="ko-KR" altLang="en-US" sz="1400" kern="100" spc="0">
              <a:solidFill>
                <a:srgbClr val="000000"/>
              </a:solidFill>
              <a:effectLst/>
              <a:latin typeface="YD윤고딕 130" panose="02020603020101020101" pitchFamily="18" charset="-127"/>
              <a:ea typeface="YD윤고딕 130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24293615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D995FBDC-9074-450F-8446-BA33DE92A460}"/>
              </a:ext>
            </a:extLst>
          </p:cNvPr>
          <p:cNvSpPr txBox="1"/>
          <p:nvPr/>
        </p:nvSpPr>
        <p:spPr>
          <a:xfrm>
            <a:off x="5466180" y="4968623"/>
            <a:ext cx="323984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ko-KR">
                <a:latin typeface="+mn-ea"/>
              </a:rPr>
              <a:t>hjpark@korea.ac.kr</a:t>
            </a:r>
            <a:endParaRPr lang="ko-KR" altLang="en-US">
              <a:latin typeface="+mn-ea"/>
            </a:endParaRPr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3730985D-6A3E-44BD-A6E0-9E9B3E9BA08F}"/>
              </a:ext>
            </a:extLst>
          </p:cNvPr>
          <p:cNvSpPr/>
          <p:nvPr/>
        </p:nvSpPr>
        <p:spPr bwMode="auto">
          <a:xfrm>
            <a:off x="762000" y="574815"/>
            <a:ext cx="7620000" cy="127787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4800">
                <a:solidFill>
                  <a:schemeClr val="bg2">
                    <a:lumMod val="25000"/>
                  </a:schemeClr>
                </a:solidFill>
                <a:latin typeface="+mn-ea"/>
              </a:rPr>
              <a:t>경청해 주셔서 감사합니다</a:t>
            </a:r>
            <a:r>
              <a:rPr lang="en-US" altLang="ko-KR" sz="4800">
                <a:solidFill>
                  <a:schemeClr val="bg2">
                    <a:lumMod val="25000"/>
                  </a:schemeClr>
                </a:solidFill>
                <a:latin typeface="+mn-ea"/>
              </a:rPr>
              <a:t>.</a:t>
            </a:r>
            <a:endParaRPr lang="ko-KR" altLang="en-US" sz="4800">
              <a:solidFill>
                <a:schemeClr val="bg2">
                  <a:lumMod val="25000"/>
                </a:schemeClr>
              </a:solidFill>
              <a:latin typeface="+mn-ea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84903F0-8BA4-4890-A0CC-FF7F623FBEE6}"/>
              </a:ext>
            </a:extLst>
          </p:cNvPr>
          <p:cNvSpPr txBox="1"/>
          <p:nvPr/>
        </p:nvSpPr>
        <p:spPr>
          <a:xfrm>
            <a:off x="846268" y="2109087"/>
            <a:ext cx="199016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>
                <a:latin typeface="+mj-ea"/>
                <a:ea typeface="+mj-ea"/>
              </a:rPr>
              <a:t>REFERENCE</a:t>
            </a:r>
            <a:endParaRPr lang="ko-KR" altLang="en-US">
              <a:latin typeface="+mj-ea"/>
              <a:ea typeface="+mj-ea"/>
            </a:endParaRPr>
          </a:p>
        </p:txBody>
      </p:sp>
      <p:pic>
        <p:nvPicPr>
          <p:cNvPr id="4" name="Picture 2" descr="알라딘: 요셉의 지혜, 한반도 식량비축 계획">
            <a:extLst>
              <a:ext uri="{FF2B5EF4-FFF2-40B4-BE49-F238E27FC236}">
                <a16:creationId xmlns:a16="http://schemas.microsoft.com/office/drawing/2014/main" id="{5167F8D0-0C6B-4114-8F24-90F9FBB4016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1233" y="2621519"/>
            <a:ext cx="1253152" cy="18572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국가비상시 식량안보계획(양장본 HardCover)이철호 | 식안연- 교보문고">
            <a:extLst>
              <a:ext uri="{FF2B5EF4-FFF2-40B4-BE49-F238E27FC236}">
                <a16:creationId xmlns:a16="http://schemas.microsoft.com/office/drawing/2014/main" id="{A0A6A291-EC71-421F-BD34-2558D90E13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113" y="2621519"/>
            <a:ext cx="1253153" cy="18797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그래픽 7" descr="전자 메일 단색으로 채워진">
            <a:extLst>
              <a:ext uri="{FF2B5EF4-FFF2-40B4-BE49-F238E27FC236}">
                <a16:creationId xmlns:a16="http://schemas.microsoft.com/office/drawing/2014/main" id="{99E79116-9BB0-4B56-804E-83E0A9DF440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6173509" y="4953491"/>
            <a:ext cx="373387" cy="373387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54EA7446-1953-4036-B3C2-3CA74E0C5E43}"/>
              </a:ext>
            </a:extLst>
          </p:cNvPr>
          <p:cNvSpPr txBox="1"/>
          <p:nvPr/>
        </p:nvSpPr>
        <p:spPr>
          <a:xfrm>
            <a:off x="3640994" y="3076059"/>
            <a:ext cx="5065031" cy="71173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400">
                <a:latin typeface="+mn-ea"/>
              </a:rPr>
              <a:t>이철호</a:t>
            </a:r>
            <a:r>
              <a:rPr lang="en-US" altLang="ko-KR" sz="1400">
                <a:latin typeface="+mn-ea"/>
              </a:rPr>
              <a:t>. 『</a:t>
            </a:r>
            <a:r>
              <a:rPr lang="ko-KR" altLang="en-US" sz="1400">
                <a:latin typeface="+mn-ea"/>
              </a:rPr>
              <a:t>요셉의 지혜</a:t>
            </a:r>
            <a:r>
              <a:rPr lang="en-US" altLang="ko-KR" sz="1400">
                <a:latin typeface="+mn-ea"/>
              </a:rPr>
              <a:t>: </a:t>
            </a:r>
            <a:r>
              <a:rPr lang="ko-KR" altLang="en-US" sz="1400">
                <a:latin typeface="+mn-ea"/>
              </a:rPr>
              <a:t>한반도 식량비축 계획</a:t>
            </a:r>
            <a:r>
              <a:rPr lang="en-US" altLang="ko-KR" sz="1400">
                <a:latin typeface="+mn-ea"/>
              </a:rPr>
              <a:t>』 </a:t>
            </a:r>
            <a:r>
              <a:rPr lang="ko-KR" altLang="en-US" sz="1400">
                <a:latin typeface="+mn-ea"/>
              </a:rPr>
              <a:t>식안연</a:t>
            </a:r>
            <a:r>
              <a:rPr lang="en-US" altLang="ko-KR" sz="1400">
                <a:latin typeface="+mn-ea"/>
              </a:rPr>
              <a:t>(2019)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400">
                <a:latin typeface="+mn-ea"/>
              </a:rPr>
              <a:t>이철호</a:t>
            </a:r>
            <a:r>
              <a:rPr lang="en-US" altLang="ko-KR" sz="1400">
                <a:latin typeface="+mn-ea"/>
              </a:rPr>
              <a:t>, </a:t>
            </a:r>
            <a:r>
              <a:rPr lang="ko-KR" altLang="en-US" sz="1400">
                <a:latin typeface="+mn-ea"/>
              </a:rPr>
              <a:t>최지현</a:t>
            </a:r>
            <a:r>
              <a:rPr lang="en-US" altLang="ko-KR" sz="1400">
                <a:latin typeface="+mn-ea"/>
              </a:rPr>
              <a:t>. 『</a:t>
            </a:r>
            <a:r>
              <a:rPr lang="ko-KR" altLang="en-US" sz="1400">
                <a:latin typeface="+mn-ea"/>
              </a:rPr>
              <a:t>국가 비상시 식량 안보 계획</a:t>
            </a:r>
            <a:r>
              <a:rPr lang="en-US" altLang="ko-KR" sz="1400">
                <a:latin typeface="+mn-ea"/>
              </a:rPr>
              <a:t>』 </a:t>
            </a:r>
            <a:r>
              <a:rPr lang="ko-KR" altLang="en-US" sz="1400">
                <a:latin typeface="+mn-ea"/>
              </a:rPr>
              <a:t>식안연</a:t>
            </a:r>
            <a:r>
              <a:rPr lang="en-US" altLang="ko-KR" sz="1400">
                <a:latin typeface="+mn-ea"/>
              </a:rPr>
              <a:t>(2021) </a:t>
            </a:r>
          </a:p>
        </p:txBody>
      </p:sp>
    </p:spTree>
    <p:extLst>
      <p:ext uri="{BB962C8B-B14F-4D97-AF65-F5344CB8AC3E}">
        <p14:creationId xmlns:p14="http://schemas.microsoft.com/office/powerpoint/2010/main" val="254811454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다홍색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윤고딕150140">
      <a:majorFont>
        <a:latin typeface="YD윤고딕 150"/>
        <a:ea typeface="YD윤고딕 150"/>
        <a:cs typeface=""/>
      </a:majorFont>
      <a:minorFont>
        <a:latin typeface="YD윤고딕 140"/>
        <a:ea typeface="YD윤고딕 140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29311</TotalTime>
  <Words>1486</Words>
  <Application>Microsoft Office PowerPoint</Application>
  <PresentationFormat>화면 슬라이드 쇼(16:10)</PresentationFormat>
  <Paragraphs>226</Paragraphs>
  <Slides>19</Slides>
  <Notes>12</Notes>
  <HiddenSlides>0</HiddenSlides>
  <MMClips>0</MMClips>
  <ScaleCrop>false</ScaleCrop>
  <HeadingPairs>
    <vt:vector size="6" baseType="variant">
      <vt:variant>
        <vt:lpstr>사용한 글꼴</vt:lpstr>
      </vt:variant>
      <vt:variant>
        <vt:i4>11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19</vt:i4>
      </vt:variant>
    </vt:vector>
  </HeadingPairs>
  <TitlesOfParts>
    <vt:vector size="31" baseType="lpstr">
      <vt:lpstr>맑은 고딕</vt:lpstr>
      <vt:lpstr>굴림</vt:lpstr>
      <vt:lpstr>YD윤고딕 150</vt:lpstr>
      <vt:lpstr>YD윤고딕 120</vt:lpstr>
      <vt:lpstr>YD윤고딕 140</vt:lpstr>
      <vt:lpstr>Times New Roman</vt:lpstr>
      <vt:lpstr>휴먼모음T</vt:lpstr>
      <vt:lpstr>Arial</vt:lpstr>
      <vt:lpstr>YD윤고딕 130</vt:lpstr>
      <vt:lpstr>바탕체</vt:lpstr>
      <vt:lpstr>Wingdings</vt:lpstr>
      <vt:lpstr>Office 테마</vt:lpstr>
      <vt:lpstr>PowerPoint 프레젠테이션</vt:lpstr>
      <vt:lpstr>PowerPoint 프레젠테이션</vt:lpstr>
      <vt:lpstr>PowerPoint 프레젠테이션</vt:lpstr>
      <vt:lpstr>요셉은 어떻게 총리가 되었을까?</vt:lpstr>
      <vt:lpstr>국내 곡물/식량 자급률</vt:lpstr>
      <vt:lpstr>한국의 식량안보지수</vt:lpstr>
      <vt:lpstr>한국의 식량안보지수</vt:lpstr>
      <vt:lpstr>한국의 식량안보지수</vt:lpstr>
      <vt:lpstr>식량위기의 발생 원인</vt:lpstr>
      <vt:lpstr>기후위기와 식량위기</vt:lpstr>
      <vt:lpstr>식량위기의 발생 원인</vt:lpstr>
      <vt:lpstr>PowerPoint 프레젠테이션</vt:lpstr>
      <vt:lpstr>식량안보대책 : 우리나라 대응 체계</vt:lpstr>
      <vt:lpstr>식량위기 : 식품업계 대응방안</vt:lpstr>
      <vt:lpstr>국내 식량자원 낭비 실태</vt:lpstr>
      <vt:lpstr>식량 낭비 줄이기 대책 : 소비기한</vt:lpstr>
      <vt:lpstr>식량 낭비 줄이기 국민운동 (2019~)</vt:lpstr>
      <vt:lpstr>식량 낭비 줄이기 국민운동 (2019~)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Lee Il-woo</dc:creator>
  <cp:lastModifiedBy>이수현</cp:lastModifiedBy>
  <cp:revision>1486</cp:revision>
  <cp:lastPrinted>2015-04-02T01:59:30Z</cp:lastPrinted>
  <dcterms:created xsi:type="dcterms:W3CDTF">2005-05-06T11:17:55Z</dcterms:created>
  <dcterms:modified xsi:type="dcterms:W3CDTF">2021-11-03T04:33:28Z</dcterms:modified>
</cp:coreProperties>
</file>